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5" r:id="rId5"/>
    <p:sldId id="268" r:id="rId6"/>
    <p:sldId id="260" r:id="rId7"/>
    <p:sldId id="261" r:id="rId8"/>
    <p:sldId id="264" r:id="rId9"/>
    <p:sldId id="284" r:id="rId10"/>
    <p:sldId id="285" r:id="rId11"/>
    <p:sldId id="283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08F7E-84D6-4C8E-8C71-0CAF0A4FB7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65930-ACF1-4DB9-8210-85CE37739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90613" y="933450"/>
            <a:ext cx="4484687" cy="33655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31683" y="4625036"/>
            <a:ext cx="4608448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775F-4969-4FA2-87D6-B64B86F498E8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ACE5696-85C3-4368-80DE-615F4C42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8496944" cy="424847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tabLst>
                <a:tab pos="354013" algn="l"/>
                <a:tab pos="3495675" algn="l"/>
              </a:tabLst>
            </a:pP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Алгоритм.</a:t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Свойства алгоритмов.</a:t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Исполнители.</a:t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ru-RU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Система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команд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исполнителя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80920" cy="3406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dirty="0"/>
              <a:t>  </a:t>
            </a:r>
            <a:r>
              <a:rPr lang="ru-RU" sz="4800" dirty="0"/>
              <a:t>– совокупность команд, которые данный исполнитель умеет </a:t>
            </a:r>
            <a:r>
              <a:rPr lang="ru-RU" sz="4800" dirty="0" smtClean="0"/>
              <a:t>выполнять</a:t>
            </a:r>
            <a:r>
              <a:rPr lang="ru-RU" sz="4800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53102" y="504729"/>
            <a:ext cx="7807839" cy="1437973"/>
          </a:xfrm>
        </p:spPr>
        <p:txBody>
          <a:bodyPr lIns="82945" tIns="41473" rIns="82945" bIns="41473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195934" indent="-326556">
              <a:buNone/>
            </a:pPr>
            <a:r>
              <a:rPr lang="en-US" dirty="0" err="1">
                <a:solidFill>
                  <a:srgbClr val="002060"/>
                </a:solidFill>
              </a:rPr>
              <a:t>Формальное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исполнение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алгоритма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16378" y="2449392"/>
            <a:ext cx="7689627" cy="2688124"/>
          </a:xfrm>
        </p:spPr>
        <p:txBody>
          <a:bodyPr lIns="82945" tIns="41473" rIns="82945" bIns="41473">
            <a:noAutofit/>
          </a:bodyPr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Алгоритм можно выполнять, не вникая в содержание поставленной задачи, а только строго выполняя последовательность действий, описанных в алгоритме.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Алгоритм</a:t>
            </a:r>
            <a:endParaRPr lang="ru-RU" sz="600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6024" y="1600200"/>
            <a:ext cx="8892480" cy="4781128"/>
          </a:xfrm>
        </p:spPr>
        <p:txBody>
          <a:bodyPr>
            <a:noAutofit/>
          </a:bodyPr>
          <a:lstStyle/>
          <a:p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</a:rPr>
              <a:t>Упорядоченная последовательность действий, строгое выполнение которых приводит к решению поставленной задачи за конечное число шагов.</a:t>
            </a:r>
            <a:endParaRPr lang="ru-RU" sz="4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Лента лицом вверх 3">
            <a:hlinkClick r:id="rId2" action="ppaction://hlinksldjump"/>
          </p:cNvPr>
          <p:cNvSpPr/>
          <p:nvPr/>
        </p:nvSpPr>
        <p:spPr>
          <a:xfrm>
            <a:off x="7884368" y="6093296"/>
            <a:ext cx="1080120" cy="36004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Дискретность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 – это разбиение алгоритма на ряд отдельных законченных действий (шагов).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8028384" y="6021288"/>
            <a:ext cx="864096" cy="3600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82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 – отсутствие ошибок в алгоритме должно приводить к определенному результату для всех входных данных.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Лента лицом вверх 4">
            <a:hlinkClick r:id="rId2" action="ppaction://hlinksldjump"/>
          </p:cNvPr>
          <p:cNvSpPr/>
          <p:nvPr/>
        </p:nvSpPr>
        <p:spPr>
          <a:xfrm>
            <a:off x="7884368" y="6093296"/>
            <a:ext cx="1080120" cy="36004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bg2">
                    <a:lumMod val="10000"/>
                  </a:schemeClr>
                </a:solidFill>
              </a:rPr>
              <a:t>Массовость</a:t>
            </a: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один и тот же алгоритм можно использовать с разными исходными данными.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Лента лицом вниз 4">
            <a:hlinkClick r:id="rId2" action="ppaction://hlinksldjump"/>
          </p:cNvPr>
          <p:cNvSpPr/>
          <p:nvPr/>
        </p:nvSpPr>
        <p:spPr>
          <a:xfrm>
            <a:off x="7956376" y="6165304"/>
            <a:ext cx="864096" cy="3600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4600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Детерминированность</a:t>
            </a:r>
            <a:r>
              <a:rPr lang="ru-RU" sz="4600" dirty="0" smtClean="0">
                <a:solidFill>
                  <a:schemeClr val="bg2">
                    <a:lumMod val="10000"/>
                  </a:schemeClr>
                </a:solidFill>
              </a:rPr>
              <a:t> (определенность, точность) – выполнение команд алгоритма строго в определенной последовательности.</a:t>
            </a:r>
            <a:endParaRPr lang="ru-RU" sz="4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Лента лицом вниз 4">
            <a:hlinkClick r:id="rId2" action="ppaction://hlinksldjump"/>
          </p:cNvPr>
          <p:cNvSpPr/>
          <p:nvPr/>
        </p:nvSpPr>
        <p:spPr>
          <a:xfrm>
            <a:off x="8028384" y="6021288"/>
            <a:ext cx="864096" cy="3600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25963"/>
          </a:xfrm>
        </p:spPr>
        <p:txBody>
          <a:bodyPr>
            <a:noAutofit/>
          </a:bodyPr>
          <a:lstStyle/>
          <a:p>
            <a:r>
              <a:rPr lang="ru-RU" sz="5200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Конечность</a:t>
            </a:r>
            <a:r>
              <a:rPr lang="ru-RU" sz="5200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каждое действие в отдельности и алгоритм в целом должны иметь возможность завершения.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Лента лицом вниз 5">
            <a:hlinkClick r:id="rId2" action="ppaction://hlinksldjump"/>
          </p:cNvPr>
          <p:cNvSpPr/>
          <p:nvPr/>
        </p:nvSpPr>
        <p:spPr>
          <a:xfrm>
            <a:off x="8028384" y="6021288"/>
            <a:ext cx="864096" cy="3600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Понятность</a:t>
            </a:r>
            <a:r>
              <a:rPr lang="ru-RU" sz="5600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алгоритм должен состоять из команд, однозначно понимаемых исполнителем.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Свойства алгоритмов</a:t>
            </a:r>
            <a:endParaRPr lang="ru-RU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Лента лицом вниз 4">
            <a:hlinkClick r:id="rId2" action="ppaction://hlinksldjump"/>
          </p:cNvPr>
          <p:cNvSpPr/>
          <p:nvPr/>
        </p:nvSpPr>
        <p:spPr>
          <a:xfrm>
            <a:off x="8028384" y="6021288"/>
            <a:ext cx="864096" cy="3600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Исполнитель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78812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i="1" dirty="0"/>
              <a:t>– </a:t>
            </a:r>
            <a:r>
              <a:rPr lang="ru-RU" sz="3600" dirty="0"/>
              <a:t>объект, который выполняет </a:t>
            </a:r>
            <a:r>
              <a:rPr lang="ru-RU" sz="3600" dirty="0" smtClean="0"/>
              <a:t>алгоритм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 lvl="1"/>
            <a:r>
              <a:rPr lang="ru-RU" dirty="0" smtClean="0"/>
              <a:t>Микроволновая </a:t>
            </a:r>
            <a:r>
              <a:rPr lang="ru-RU" dirty="0"/>
              <a:t>печь</a:t>
            </a:r>
          </a:p>
          <a:p>
            <a:pPr lvl="1"/>
            <a:r>
              <a:rPr lang="ru-RU" dirty="0"/>
              <a:t>Телевизор</a:t>
            </a:r>
          </a:p>
          <a:p>
            <a:pPr lvl="1"/>
            <a:r>
              <a:rPr lang="ru-RU" dirty="0"/>
              <a:t>Дрессированный лев</a:t>
            </a:r>
          </a:p>
          <a:p>
            <a:pPr lvl="1"/>
            <a:r>
              <a:rPr lang="ru-RU" dirty="0"/>
              <a:t>Солдат</a:t>
            </a:r>
            <a:endParaRPr lang="en-US" dirty="0"/>
          </a:p>
          <a:p>
            <a:pPr lvl="1"/>
            <a:r>
              <a:rPr lang="ru-RU" dirty="0"/>
              <a:t>Робот    </a:t>
            </a:r>
          </a:p>
          <a:p>
            <a:pPr lvl="1"/>
            <a:r>
              <a:rPr lang="ru-RU" dirty="0"/>
              <a:t>Автомобиль</a:t>
            </a:r>
          </a:p>
          <a:p>
            <a:pPr>
              <a:buFont typeface="Wingdings" pitchFamily="2" charset="2"/>
              <a:buNone/>
            </a:pP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275</TotalTime>
  <Words>176</Words>
  <Application>Microsoft Office PowerPoint</Application>
  <PresentationFormat>Экран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Алгоритм.   Свойства алгоритмов.  Исполнители.   </vt:lpstr>
      <vt:lpstr>Алгоритм</vt:lpstr>
      <vt:lpstr>Свойства алгоритмов</vt:lpstr>
      <vt:lpstr>Свойства алгоритмов</vt:lpstr>
      <vt:lpstr>Свойства алгоритмов</vt:lpstr>
      <vt:lpstr>Свойства алгоритмов</vt:lpstr>
      <vt:lpstr>Свойства алгоритмов</vt:lpstr>
      <vt:lpstr>Свойства алгоритмов</vt:lpstr>
      <vt:lpstr>Исполнитель</vt:lpstr>
      <vt:lpstr>Система команд исполнителя</vt:lpstr>
      <vt:lpstr>Формальное исполнение алгоритма.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Алгоритм. Свойства и виды алгоритмов.</dc:title>
  <dc:creator>Алёна</dc:creator>
  <cp:lastModifiedBy>User</cp:lastModifiedBy>
  <cp:revision>38</cp:revision>
  <dcterms:created xsi:type="dcterms:W3CDTF">2012-01-18T13:11:01Z</dcterms:created>
  <dcterms:modified xsi:type="dcterms:W3CDTF">2014-10-30T16:18:20Z</dcterms:modified>
</cp:coreProperties>
</file>