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77" r:id="rId2"/>
    <p:sldId id="258" r:id="rId3"/>
    <p:sldId id="259" r:id="rId4"/>
    <p:sldId id="260" r:id="rId5"/>
    <p:sldId id="261" r:id="rId6"/>
    <p:sldId id="275" r:id="rId7"/>
    <p:sldId id="257" r:id="rId8"/>
    <p:sldId id="262" r:id="rId9"/>
    <p:sldId id="276" r:id="rId10"/>
    <p:sldId id="263" r:id="rId11"/>
    <p:sldId id="264" r:id="rId12"/>
    <p:sldId id="271" r:id="rId13"/>
    <p:sldId id="272" r:id="rId14"/>
    <p:sldId id="273" r:id="rId15"/>
    <p:sldId id="274" r:id="rId16"/>
    <p:sldId id="265" r:id="rId17"/>
    <p:sldId id="269" r:id="rId18"/>
    <p:sldId id="268" r:id="rId19"/>
    <p:sldId id="267" r:id="rId20"/>
    <p:sldId id="266"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4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FB761-723D-48C4-9318-0CC3475272BB}" type="datetimeFigureOut">
              <a:rPr lang="ru-RU" smtClean="0"/>
              <a:pPr/>
              <a:t>12.12.2014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49182-A03E-4D1F-84F0-A714E6C1F23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Групповые формы работы на уроках истории  как средство реализации ФГОС</a:t>
            </a:r>
          </a:p>
          <a:p>
            <a:r>
              <a:rPr lang="ru-RU" dirty="0" smtClean="0"/>
              <a:t>Учитель истории высшей категории МАОУ» </a:t>
            </a:r>
            <a:r>
              <a:rPr lang="ru-RU" dirty="0" err="1" smtClean="0"/>
              <a:t>Демиховский</a:t>
            </a:r>
            <a:r>
              <a:rPr lang="ru-RU" dirty="0" smtClean="0"/>
              <a:t> лицей» </a:t>
            </a:r>
            <a:r>
              <a:rPr lang="ru-RU" dirty="0" err="1" smtClean="0"/>
              <a:t>Кормилицина</a:t>
            </a:r>
            <a:r>
              <a:rPr lang="ru-RU" dirty="0" smtClean="0"/>
              <a:t> Л.А.</a:t>
            </a:r>
            <a:endParaRPr lang="ru-RU" dirty="0"/>
          </a:p>
        </p:txBody>
      </p:sp>
      <p:sp>
        <p:nvSpPr>
          <p:cNvPr id="4" name="Номер слайда 3"/>
          <p:cNvSpPr>
            <a:spLocks noGrp="1"/>
          </p:cNvSpPr>
          <p:nvPr>
            <p:ph type="sldNum" sz="quarter" idx="10"/>
          </p:nvPr>
        </p:nvSpPr>
        <p:spPr/>
        <p:txBody>
          <a:bodyPr/>
          <a:lstStyle/>
          <a:p>
            <a:fld id="{5CE49182-A03E-4D1F-84F0-A714E6C1F23E}"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CE49182-A03E-4D1F-84F0-A714E6C1F23E}"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B53FB48-9BB2-4017-8171-F1CE8779F706}" type="slidenum">
              <a:rPr lang="ru-RU" smtClean="0"/>
              <a:pPr/>
              <a:t>12</a:t>
            </a:fld>
            <a:endParaRPr lang="ru-RU"/>
          </a:p>
        </p:txBody>
      </p:sp>
    </p:spTree>
    <p:extLst>
      <p:ext uri="{BB962C8B-B14F-4D97-AF65-F5344CB8AC3E}">
        <p14:creationId xmlns:p14="http://schemas.microsoft.com/office/powerpoint/2010/main" xmlns="" val="1000921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B53FB48-9BB2-4017-8171-F1CE8779F706}" type="slidenum">
              <a:rPr lang="ru-RU" smtClean="0"/>
              <a:pPr/>
              <a:t>13</a:t>
            </a:fld>
            <a:endParaRPr lang="ru-RU"/>
          </a:p>
        </p:txBody>
      </p:sp>
    </p:spTree>
    <p:extLst>
      <p:ext uri="{BB962C8B-B14F-4D97-AF65-F5344CB8AC3E}">
        <p14:creationId xmlns:p14="http://schemas.microsoft.com/office/powerpoint/2010/main" xmlns="" val="1000921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B53FB48-9BB2-4017-8171-F1CE8779F706}" type="slidenum">
              <a:rPr lang="ru-RU" smtClean="0"/>
              <a:pPr/>
              <a:t>14</a:t>
            </a:fld>
            <a:endParaRPr lang="ru-RU"/>
          </a:p>
        </p:txBody>
      </p:sp>
    </p:spTree>
    <p:extLst>
      <p:ext uri="{BB962C8B-B14F-4D97-AF65-F5344CB8AC3E}">
        <p14:creationId xmlns:p14="http://schemas.microsoft.com/office/powerpoint/2010/main" xmlns="" val="1000921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CE49182-A03E-4D1F-84F0-A714E6C1F23E}" type="slidenum">
              <a:rPr lang="ru-RU" smtClean="0"/>
              <a:pPr/>
              <a:t>16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Спасибо за внимание</a:t>
            </a:r>
            <a:endParaRPr lang="ru-RU" dirty="0"/>
          </a:p>
        </p:txBody>
      </p:sp>
      <p:sp>
        <p:nvSpPr>
          <p:cNvPr id="4" name="Номер слайда 3"/>
          <p:cNvSpPr>
            <a:spLocks noGrp="1"/>
          </p:cNvSpPr>
          <p:nvPr>
            <p:ph type="sldNum" sz="quarter" idx="10"/>
          </p:nvPr>
        </p:nvSpPr>
        <p:spPr/>
        <p:txBody>
          <a:bodyPr/>
          <a:lstStyle/>
          <a:p>
            <a:fld id="{5CE49182-A03E-4D1F-84F0-A714E6C1F23E}" type="slidenum">
              <a:rPr lang="ru-RU" smtClean="0"/>
              <a:pPr/>
              <a:t>21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1C43A25-EB8E-4D0A-92EB-70A73383D8F6}"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C43A25-EB8E-4D0A-92EB-70A73383D8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C43A25-EB8E-4D0A-92EB-70A73383D8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C43A25-EB8E-4D0A-92EB-70A73383D8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C43A25-EB8E-4D0A-92EB-70A73383D8F6}"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1C43A25-EB8E-4D0A-92EB-70A73383D8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1C43A25-EB8E-4D0A-92EB-70A73383D8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1C43A25-EB8E-4D0A-92EB-70A73383D8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1C43A25-EB8E-4D0A-92EB-70A73383D8F6}"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1C43A25-EB8E-4D0A-92EB-70A73383D8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77B0C37-1E1F-417E-A6D9-C8EA47CF394F}" type="datetimeFigureOut">
              <a:rPr lang="ru-RU" smtClean="0"/>
              <a:pPr/>
              <a:t>12.12.2014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1C43A25-EB8E-4D0A-92EB-70A73383D8F6}"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77B0C37-1E1F-417E-A6D9-C8EA47CF394F}" type="datetimeFigureOut">
              <a:rPr lang="ru-RU" smtClean="0"/>
              <a:pPr/>
              <a:t>12.12.2014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C43A25-EB8E-4D0A-92EB-70A73383D8F6}"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Прямоугольник 1"/>
          <p:cNvSpPr/>
          <p:nvPr/>
        </p:nvSpPr>
        <p:spPr>
          <a:xfrm>
            <a:off x="357158" y="857232"/>
            <a:ext cx="8501122" cy="4770537"/>
          </a:xfrm>
          <a:prstGeom prst="rect">
            <a:avLst/>
          </a:prstGeom>
          <a:solidFill>
            <a:schemeClr val="bg2">
              <a:lumMod val="90000"/>
            </a:schemeClr>
          </a:solidFill>
        </p:spPr>
        <p:txBody>
          <a:bodyPr wrap="square">
            <a:spAutoFit/>
          </a:bodyPr>
          <a:lstStyle/>
          <a:p>
            <a:pPr algn="ctr"/>
            <a:endParaRPr lang="ru-RU" sz="3600" dirty="0" smtClean="0">
              <a:latin typeface="Times New Roman" pitchFamily="18" charset="0"/>
              <a:cs typeface="Times New Roman" pitchFamily="18" charset="0"/>
            </a:endParaRPr>
          </a:p>
          <a:p>
            <a:pPr algn="ctr"/>
            <a:r>
              <a:rPr lang="ru-RU" sz="4400" dirty="0" smtClean="0">
                <a:solidFill>
                  <a:schemeClr val="accent6">
                    <a:lumMod val="50000"/>
                  </a:schemeClr>
                </a:solidFill>
                <a:latin typeface="Times New Roman" pitchFamily="18" charset="0"/>
                <a:cs typeface="Times New Roman" pitchFamily="18" charset="0"/>
              </a:rPr>
              <a:t>Групповые формы работы</a:t>
            </a:r>
          </a:p>
          <a:p>
            <a:pPr algn="ctr"/>
            <a:r>
              <a:rPr lang="ru-RU" sz="4400" dirty="0" smtClean="0">
                <a:solidFill>
                  <a:schemeClr val="accent6">
                    <a:lumMod val="50000"/>
                  </a:schemeClr>
                </a:solidFill>
                <a:latin typeface="Times New Roman" pitchFamily="18" charset="0"/>
                <a:cs typeface="Times New Roman" pitchFamily="18" charset="0"/>
              </a:rPr>
              <a:t> на уроках истории  как средство реализации ФГОС</a:t>
            </a:r>
          </a:p>
          <a:p>
            <a:pPr algn="ctr"/>
            <a:endParaRPr lang="ru-RU" sz="4400" dirty="0" smtClean="0">
              <a:latin typeface="Times New Roman" pitchFamily="18" charset="0"/>
              <a:cs typeface="Times New Roman" pitchFamily="18" charset="0"/>
            </a:endParaRPr>
          </a:p>
          <a:p>
            <a:endParaRPr lang="ru-RU" sz="3600" dirty="0" smtClean="0">
              <a:latin typeface="Times New Roman" pitchFamily="18" charset="0"/>
              <a:cs typeface="Times New Roman" pitchFamily="18" charset="0"/>
            </a:endParaRPr>
          </a:p>
          <a:p>
            <a:pPr algn="r"/>
            <a:r>
              <a:rPr lang="ru-RU" sz="2800" dirty="0" smtClean="0">
                <a:latin typeface="Times New Roman" pitchFamily="18" charset="0"/>
                <a:cs typeface="Times New Roman" pitchFamily="18" charset="0"/>
              </a:rPr>
              <a:t>Учитель истории высшей категории</a:t>
            </a:r>
          </a:p>
          <a:p>
            <a:pPr algn="r"/>
            <a:r>
              <a:rPr lang="ru-RU" sz="2800" dirty="0" smtClean="0">
                <a:latin typeface="Times New Roman" pitchFamily="18" charset="0"/>
                <a:cs typeface="Times New Roman" pitchFamily="18" charset="0"/>
              </a:rPr>
              <a:t> МАОУ» </a:t>
            </a:r>
            <a:r>
              <a:rPr lang="ru-RU" sz="2800" dirty="0" err="1" smtClean="0">
                <a:latin typeface="Times New Roman" pitchFamily="18" charset="0"/>
                <a:cs typeface="Times New Roman" pitchFamily="18" charset="0"/>
              </a:rPr>
              <a:t>Демиховский</a:t>
            </a:r>
            <a:r>
              <a:rPr lang="ru-RU" sz="2800" dirty="0" smtClean="0">
                <a:latin typeface="Times New Roman" pitchFamily="18" charset="0"/>
                <a:cs typeface="Times New Roman" pitchFamily="18" charset="0"/>
              </a:rPr>
              <a:t> лицей» </a:t>
            </a:r>
            <a:r>
              <a:rPr lang="ru-RU" sz="2800" dirty="0" err="1" smtClean="0">
                <a:latin typeface="Times New Roman" pitchFamily="18" charset="0"/>
                <a:cs typeface="Times New Roman" pitchFamily="18" charset="0"/>
              </a:rPr>
              <a:t>Кормилицина</a:t>
            </a:r>
            <a:r>
              <a:rPr lang="ru-RU" sz="2800" dirty="0" smtClean="0">
                <a:latin typeface="Times New Roman" pitchFamily="18" charset="0"/>
                <a:cs typeface="Times New Roman" pitchFamily="18" charset="0"/>
              </a:rPr>
              <a:t> Л.А.</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CC6600"/>
                </a:solidFill>
                <a:latin typeface="Monotype Corsiva" pitchFamily="66" charset="0"/>
              </a:rPr>
              <a:t>Роль учителя на данном этапе урока</a:t>
            </a:r>
            <a:endParaRPr lang="ru-RU" dirty="0"/>
          </a:p>
        </p:txBody>
      </p:sp>
      <p:sp>
        <p:nvSpPr>
          <p:cNvPr id="3" name="Прямоугольник 2"/>
          <p:cNvSpPr/>
          <p:nvPr/>
        </p:nvSpPr>
        <p:spPr>
          <a:xfrm>
            <a:off x="142844" y="2000240"/>
            <a:ext cx="8786874" cy="4154984"/>
          </a:xfrm>
          <a:prstGeom prst="rect">
            <a:avLst/>
          </a:prstGeom>
          <a:solidFill>
            <a:schemeClr val="accent6">
              <a:lumMod val="40000"/>
              <a:lumOff val="60000"/>
            </a:schemeClr>
          </a:solidFill>
        </p:spPr>
        <p:txBody>
          <a:bodyPr wrap="square">
            <a:spAutoFit/>
          </a:bodyPr>
          <a:lstStyle/>
          <a:p>
            <a:pPr>
              <a:buFont typeface="Arial" pitchFamily="34" charset="0"/>
              <a:buChar char="•"/>
            </a:pPr>
            <a:r>
              <a:rPr lang="ru-RU" sz="4400" dirty="0"/>
              <a:t>Н</a:t>
            </a:r>
            <a:r>
              <a:rPr lang="ru-RU" sz="4400" dirty="0" smtClean="0"/>
              <a:t>аблюдение за работой групп,</a:t>
            </a:r>
          </a:p>
          <a:p>
            <a:r>
              <a:rPr lang="ru-RU" sz="4400" dirty="0" smtClean="0"/>
              <a:t>оказание помощи в случае необходимости.</a:t>
            </a:r>
          </a:p>
          <a:p>
            <a:pPr>
              <a:buFont typeface="Arial" pitchFamily="34" charset="0"/>
              <a:buChar char="•"/>
            </a:pPr>
            <a:r>
              <a:rPr lang="ru-RU" sz="4400" dirty="0" smtClean="0"/>
              <a:t>Регулирование споров,</a:t>
            </a:r>
          </a:p>
          <a:p>
            <a:r>
              <a:rPr lang="ru-RU" sz="4400" dirty="0" smtClean="0"/>
              <a:t> поощрение работы групп.</a:t>
            </a:r>
          </a:p>
          <a:p>
            <a:endParaRPr lang="ru-RU" sz="4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CC6600"/>
                </a:solidFill>
                <a:latin typeface="Monotype Corsiva" pitchFamily="66" charset="0"/>
              </a:rPr>
              <a:t>Отчёт группы о проделанной работе</a:t>
            </a:r>
            <a:r>
              <a:rPr lang="ru-RU" sz="4800" dirty="0" smtClean="0"/>
              <a:t/>
            </a:r>
            <a:br>
              <a:rPr lang="ru-RU" sz="4800" dirty="0" smtClean="0"/>
            </a:br>
            <a:endParaRPr lang="ru-RU" dirty="0"/>
          </a:p>
        </p:txBody>
      </p:sp>
      <p:sp>
        <p:nvSpPr>
          <p:cNvPr id="3" name="Прямоугольник 2"/>
          <p:cNvSpPr/>
          <p:nvPr/>
        </p:nvSpPr>
        <p:spPr>
          <a:xfrm>
            <a:off x="500034" y="1571614"/>
            <a:ext cx="8215370" cy="4524315"/>
          </a:xfrm>
          <a:prstGeom prst="rect">
            <a:avLst/>
          </a:prstGeom>
          <a:solidFill>
            <a:schemeClr val="accent6">
              <a:lumMod val="40000"/>
              <a:lumOff val="60000"/>
            </a:schemeClr>
          </a:solidFill>
        </p:spPr>
        <p:txBody>
          <a:bodyPr wrap="square">
            <a:spAutoFit/>
          </a:bodyPr>
          <a:lstStyle/>
          <a:p>
            <a:pPr>
              <a:buFont typeface="Arial" pitchFamily="34" charset="0"/>
              <a:buChar char="•"/>
            </a:pPr>
            <a:r>
              <a:rPr lang="ru-RU" sz="3600" dirty="0"/>
              <a:t>С</a:t>
            </a:r>
            <a:r>
              <a:rPr lang="ru-RU" sz="3600" dirty="0" smtClean="0"/>
              <a:t>ообщение о результатах работы.</a:t>
            </a:r>
          </a:p>
          <a:p>
            <a:pPr>
              <a:buFont typeface="Arial" pitchFamily="34" charset="0"/>
              <a:buChar char="•"/>
            </a:pPr>
            <a:endParaRPr lang="ru-RU" sz="3600" dirty="0" smtClean="0"/>
          </a:p>
          <a:p>
            <a:pPr>
              <a:buFont typeface="Arial" pitchFamily="34" charset="0"/>
              <a:buChar char="•"/>
            </a:pPr>
            <a:r>
              <a:rPr lang="ru-RU" sz="3600" dirty="0"/>
              <a:t>А</a:t>
            </a:r>
            <a:r>
              <a:rPr lang="ru-RU" sz="3600" dirty="0" smtClean="0"/>
              <a:t>нализ познавательной задачи.</a:t>
            </a:r>
          </a:p>
          <a:p>
            <a:pPr>
              <a:buFont typeface="Arial" pitchFamily="34" charset="0"/>
              <a:buChar char="•"/>
            </a:pPr>
            <a:endParaRPr lang="ru-RU" sz="3600" dirty="0" smtClean="0"/>
          </a:p>
          <a:p>
            <a:pPr>
              <a:buFont typeface="Arial" pitchFamily="34" charset="0"/>
              <a:buChar char="•"/>
            </a:pPr>
            <a:r>
              <a:rPr lang="ru-RU" sz="3600" dirty="0"/>
              <a:t>О</a:t>
            </a:r>
            <a:r>
              <a:rPr lang="ru-RU" sz="3600" dirty="0" smtClean="0"/>
              <a:t>бщий вывод о работе группы. Оценка работы учителем. </a:t>
            </a:r>
          </a:p>
          <a:p>
            <a:pPr>
              <a:buFont typeface="Arial" pitchFamily="34" charset="0"/>
              <a:buChar char="•"/>
            </a:pPr>
            <a:endParaRPr lang="ru-RU" sz="3600" dirty="0" smtClean="0"/>
          </a:p>
          <a:p>
            <a:pPr>
              <a:buFont typeface="Arial" pitchFamily="34" charset="0"/>
              <a:buChar char="•"/>
            </a:pPr>
            <a:r>
              <a:rPr lang="ru-RU" sz="3600" dirty="0" smtClean="0"/>
              <a:t>Рефлексия.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Горизонтальный свиток 8"/>
          <p:cNvSpPr/>
          <p:nvPr/>
        </p:nvSpPr>
        <p:spPr>
          <a:xfrm>
            <a:off x="642910" y="142852"/>
            <a:ext cx="7920880" cy="1296144"/>
          </a:xfrm>
          <a:prstGeom prst="horizontalScroll">
            <a:avLst/>
          </a:prstGeom>
          <a:solidFill>
            <a:schemeClr val="accent5">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002060"/>
                </a:solidFill>
              </a:rPr>
              <a:t>Рефлексия содержания учебного материала </a:t>
            </a:r>
            <a:endParaRPr lang="ru-RU" sz="3600" b="1" dirty="0">
              <a:solidFill>
                <a:srgbClr val="002060"/>
              </a:solidFill>
            </a:endParaRPr>
          </a:p>
        </p:txBody>
      </p:sp>
      <p:sp>
        <p:nvSpPr>
          <p:cNvPr id="4" name="Прямоугольник 3"/>
          <p:cNvSpPr/>
          <p:nvPr/>
        </p:nvSpPr>
        <p:spPr>
          <a:xfrm>
            <a:off x="791580" y="1916833"/>
            <a:ext cx="7560840" cy="4130361"/>
          </a:xfrm>
          <a:prstGeom prst="rect">
            <a:avLst/>
          </a:prstGeom>
        </p:spPr>
        <p:txBody>
          <a:bodyPr wrap="square">
            <a:spAutoFit/>
          </a:bodyPr>
          <a:lstStyle/>
          <a:p>
            <a:pPr marL="342900" lvl="0" indent="-342900">
              <a:spcBef>
                <a:spcPct val="20000"/>
              </a:spcBef>
              <a:buClr>
                <a:srgbClr val="F0A22E"/>
              </a:buClr>
              <a:buSzPct val="70000"/>
            </a:pPr>
            <a:r>
              <a:rPr lang="ru-RU" sz="3200" b="1" dirty="0">
                <a:solidFill>
                  <a:srgbClr val="C00000"/>
                </a:solidFill>
              </a:rPr>
              <a:t>Сегодня на уроке я:</a:t>
            </a:r>
          </a:p>
          <a:p>
            <a:pPr lvl="0">
              <a:spcBef>
                <a:spcPct val="20000"/>
              </a:spcBef>
              <a:buClr>
                <a:srgbClr val="F0A22E"/>
              </a:buClr>
              <a:buSzPct val="70000"/>
            </a:pPr>
            <a:r>
              <a:rPr lang="ru-RU" sz="3200" b="1" dirty="0" smtClean="0">
                <a:solidFill>
                  <a:srgbClr val="002060"/>
                </a:solidFill>
              </a:rPr>
              <a:t>-научился</a:t>
            </a:r>
            <a:r>
              <a:rPr lang="ru-RU" sz="3200" b="1" dirty="0">
                <a:solidFill>
                  <a:srgbClr val="002060"/>
                </a:solidFill>
              </a:rPr>
              <a:t>…</a:t>
            </a:r>
          </a:p>
          <a:p>
            <a:pPr lvl="0">
              <a:spcBef>
                <a:spcPct val="20000"/>
              </a:spcBef>
              <a:buClr>
                <a:srgbClr val="F0A22E"/>
              </a:buClr>
              <a:buSzPct val="70000"/>
            </a:pPr>
            <a:r>
              <a:rPr lang="ru-RU" sz="3200" b="1" dirty="0" smtClean="0">
                <a:solidFill>
                  <a:srgbClr val="002060"/>
                </a:solidFill>
              </a:rPr>
              <a:t>-было </a:t>
            </a:r>
            <a:r>
              <a:rPr lang="ru-RU" sz="3200" b="1" dirty="0">
                <a:solidFill>
                  <a:srgbClr val="002060"/>
                </a:solidFill>
              </a:rPr>
              <a:t>интересно…</a:t>
            </a:r>
          </a:p>
          <a:p>
            <a:pPr lvl="0">
              <a:spcBef>
                <a:spcPct val="20000"/>
              </a:spcBef>
              <a:buClr>
                <a:srgbClr val="F0A22E"/>
              </a:buClr>
              <a:buSzPct val="70000"/>
            </a:pPr>
            <a:r>
              <a:rPr lang="ru-RU" sz="3200" b="1" dirty="0" smtClean="0">
                <a:solidFill>
                  <a:srgbClr val="002060"/>
                </a:solidFill>
              </a:rPr>
              <a:t>-было </a:t>
            </a:r>
            <a:r>
              <a:rPr lang="ru-RU" sz="3200" b="1" dirty="0">
                <a:solidFill>
                  <a:srgbClr val="002060"/>
                </a:solidFill>
              </a:rPr>
              <a:t>трудно…</a:t>
            </a:r>
          </a:p>
          <a:p>
            <a:pPr lvl="0">
              <a:spcBef>
                <a:spcPct val="20000"/>
              </a:spcBef>
              <a:buClr>
                <a:srgbClr val="F0A22E"/>
              </a:buClr>
              <a:buSzPct val="70000"/>
            </a:pPr>
            <a:r>
              <a:rPr lang="ru-RU" sz="3200" b="1" dirty="0" smtClean="0">
                <a:solidFill>
                  <a:srgbClr val="002060"/>
                </a:solidFill>
              </a:rPr>
              <a:t>-мои </a:t>
            </a:r>
            <a:r>
              <a:rPr lang="ru-RU" sz="3200" b="1" dirty="0">
                <a:solidFill>
                  <a:srgbClr val="002060"/>
                </a:solidFill>
              </a:rPr>
              <a:t>ощущения…</a:t>
            </a:r>
          </a:p>
          <a:p>
            <a:pPr lvl="0">
              <a:spcBef>
                <a:spcPct val="20000"/>
              </a:spcBef>
              <a:buClr>
                <a:srgbClr val="F0A22E"/>
              </a:buClr>
              <a:buSzPct val="70000"/>
            </a:pPr>
            <a:r>
              <a:rPr lang="ru-RU" sz="3200" b="1" dirty="0" smtClean="0">
                <a:solidFill>
                  <a:srgbClr val="002060"/>
                </a:solidFill>
              </a:rPr>
              <a:t>-этот </a:t>
            </a:r>
            <a:r>
              <a:rPr lang="ru-RU" sz="3200" b="1" dirty="0">
                <a:solidFill>
                  <a:srgbClr val="002060"/>
                </a:solidFill>
              </a:rPr>
              <a:t>урок дал мне для жизни…</a:t>
            </a:r>
          </a:p>
          <a:p>
            <a:pPr lvl="0">
              <a:spcBef>
                <a:spcPct val="20000"/>
              </a:spcBef>
              <a:buClr>
                <a:srgbClr val="F0A22E"/>
              </a:buClr>
              <a:buSzPct val="70000"/>
            </a:pPr>
            <a:r>
              <a:rPr lang="ru-RU" sz="3200" b="1" dirty="0" smtClean="0">
                <a:solidFill>
                  <a:srgbClr val="002060"/>
                </a:solidFill>
              </a:rPr>
              <a:t>-больше </a:t>
            </a:r>
            <a:r>
              <a:rPr lang="ru-RU" sz="3200" b="1" dirty="0">
                <a:solidFill>
                  <a:srgbClr val="002060"/>
                </a:solidFill>
              </a:rPr>
              <a:t>всего понравились задания…</a:t>
            </a:r>
          </a:p>
        </p:txBody>
      </p:sp>
      <p:pic>
        <p:nvPicPr>
          <p:cNvPr id="2" name="Рисунок 1"/>
          <p:cNvPicPr>
            <a:picLocks noChangeAspect="1"/>
          </p:cNvPicPr>
          <p:nvPr/>
        </p:nvPicPr>
        <p:blipFill>
          <a:blip r:embed="rId3">
            <a:extLst>
              <a:ext uri="{BEBA8EAE-BF5A-486C-A8C5-ECC9F3942E4B}">
                <a14:imgProps xmlns:a14="http://schemas.microsoft.com/office/drawing/2010/main" xmlns="">
                  <a14:imgLayer r:embed="">
                    <a14:imgEffect>
                      <a14:backgroundRemoval t="417" b="100000" l="625" r="100000">
                        <a14:foregroundMark x1="43125" y1="46250" x2="50000" y2="42292"/>
                        <a14:foregroundMark x1="67188" y1="41875" x2="68438" y2="48958"/>
                      </a14:backgroundRemoval>
                    </a14:imgEffect>
                  </a14:imgLayer>
                </a14:imgProps>
              </a:ext>
              <a:ext uri="{28A0092B-C50C-407E-A947-70E740481C1C}">
                <a14:useLocalDpi xmlns:a14="http://schemas.microsoft.com/office/drawing/2010/main" xmlns="" val="0"/>
              </a:ext>
            </a:extLst>
          </a:blip>
          <a:stretch>
            <a:fillRect/>
          </a:stretch>
        </p:blipFill>
        <p:spPr>
          <a:xfrm>
            <a:off x="5076056" y="1556793"/>
            <a:ext cx="3662536" cy="2746903"/>
          </a:xfrm>
          <a:prstGeom prst="rect">
            <a:avLst/>
          </a:prstGeom>
        </p:spPr>
      </p:pic>
    </p:spTree>
    <p:extLst>
      <p:ext uri="{BB962C8B-B14F-4D97-AF65-F5344CB8AC3E}">
        <p14:creationId xmlns:p14="http://schemas.microsoft.com/office/powerpoint/2010/main" xmlns="" val="3536242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9802" y="404666"/>
            <a:ext cx="3732398" cy="646331"/>
          </a:xfrm>
          <a:prstGeom prst="rect">
            <a:avLst/>
          </a:prstGeom>
          <a:noFill/>
        </p:spPr>
        <p:txBody>
          <a:bodyPr wrap="square" rtlCol="0">
            <a:spAutoFit/>
          </a:bodyPr>
          <a:lstStyle/>
          <a:p>
            <a:r>
              <a:rPr lang="ru-RU" sz="3600" b="1" dirty="0" smtClean="0">
                <a:solidFill>
                  <a:srgbClr val="C00000"/>
                </a:solidFill>
              </a:rPr>
              <a:t>Лесенка успеха</a:t>
            </a:r>
            <a:endParaRPr lang="ru-RU" sz="3600" b="1" dirty="0">
              <a:solidFill>
                <a:srgbClr val="C00000"/>
              </a:solidFill>
            </a:endParaRPr>
          </a:p>
        </p:txBody>
      </p:sp>
      <p:sp>
        <p:nvSpPr>
          <p:cNvPr id="8" name="Стрелка вправо 7"/>
          <p:cNvSpPr/>
          <p:nvPr/>
        </p:nvSpPr>
        <p:spPr>
          <a:xfrm>
            <a:off x="395536" y="5237512"/>
            <a:ext cx="11280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59632" y="3501008"/>
            <a:ext cx="1152128" cy="542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16200000">
            <a:off x="809794" y="4277748"/>
            <a:ext cx="1154572" cy="542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16200000">
            <a:off x="1705884" y="2657038"/>
            <a:ext cx="1090585" cy="542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51174" y="1916832"/>
            <a:ext cx="1152128" cy="542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539552" y="4365103"/>
            <a:ext cx="576064" cy="1107996"/>
          </a:xfrm>
          <a:prstGeom prst="rect">
            <a:avLst/>
          </a:prstGeom>
          <a:noFill/>
        </p:spPr>
        <p:txBody>
          <a:bodyPr wrap="square" rtlCol="0">
            <a:spAutoFit/>
          </a:bodyPr>
          <a:lstStyle/>
          <a:p>
            <a:r>
              <a:rPr lang="ru-RU" sz="6600" b="1" dirty="0" smtClean="0">
                <a:solidFill>
                  <a:srgbClr val="C00000"/>
                </a:solidFill>
              </a:rPr>
              <a:t>1</a:t>
            </a:r>
            <a:endParaRPr lang="ru-RU" sz="6600" b="1" dirty="0">
              <a:solidFill>
                <a:srgbClr val="C00000"/>
              </a:solidFill>
            </a:endParaRPr>
          </a:p>
        </p:txBody>
      </p:sp>
      <p:sp>
        <p:nvSpPr>
          <p:cNvPr id="3" name="TextBox 2"/>
          <p:cNvSpPr txBox="1"/>
          <p:nvPr/>
        </p:nvSpPr>
        <p:spPr>
          <a:xfrm>
            <a:off x="1387080" y="2708920"/>
            <a:ext cx="768715" cy="1107996"/>
          </a:xfrm>
          <a:prstGeom prst="rect">
            <a:avLst/>
          </a:prstGeom>
          <a:noFill/>
        </p:spPr>
        <p:txBody>
          <a:bodyPr wrap="square" rtlCol="0">
            <a:spAutoFit/>
          </a:bodyPr>
          <a:lstStyle/>
          <a:p>
            <a:r>
              <a:rPr lang="ru-RU" sz="6600" b="1" dirty="0" smtClean="0">
                <a:solidFill>
                  <a:srgbClr val="C00000"/>
                </a:solidFill>
              </a:rPr>
              <a:t>2</a:t>
            </a:r>
            <a:endParaRPr lang="ru-RU" sz="6600" b="1" dirty="0">
              <a:solidFill>
                <a:srgbClr val="C00000"/>
              </a:solidFill>
            </a:endParaRPr>
          </a:p>
        </p:txBody>
      </p:sp>
      <p:sp>
        <p:nvSpPr>
          <p:cNvPr id="5" name="TextBox 4"/>
          <p:cNvSpPr txBox="1"/>
          <p:nvPr/>
        </p:nvSpPr>
        <p:spPr>
          <a:xfrm>
            <a:off x="2411762" y="1124744"/>
            <a:ext cx="717165" cy="1107996"/>
          </a:xfrm>
          <a:prstGeom prst="rect">
            <a:avLst/>
          </a:prstGeom>
          <a:noFill/>
        </p:spPr>
        <p:txBody>
          <a:bodyPr wrap="square" rtlCol="0">
            <a:spAutoFit/>
          </a:bodyPr>
          <a:lstStyle/>
          <a:p>
            <a:r>
              <a:rPr lang="ru-RU" sz="6600" b="1" dirty="0" smtClean="0">
                <a:solidFill>
                  <a:srgbClr val="C00000"/>
                </a:solidFill>
              </a:rPr>
              <a:t>3</a:t>
            </a:r>
            <a:endParaRPr lang="ru-RU" sz="6600" b="1" dirty="0">
              <a:solidFill>
                <a:srgbClr val="C00000"/>
              </a:solidFill>
            </a:endParaRPr>
          </a:p>
        </p:txBody>
      </p:sp>
      <p:sp>
        <p:nvSpPr>
          <p:cNvPr id="6" name="TextBox 5"/>
          <p:cNvSpPr txBox="1"/>
          <p:nvPr/>
        </p:nvSpPr>
        <p:spPr>
          <a:xfrm>
            <a:off x="3491881" y="1916833"/>
            <a:ext cx="5472608" cy="830997"/>
          </a:xfrm>
          <a:prstGeom prst="rect">
            <a:avLst/>
          </a:prstGeom>
          <a:noFill/>
        </p:spPr>
        <p:txBody>
          <a:bodyPr wrap="square" rtlCol="0">
            <a:spAutoFit/>
          </a:bodyPr>
          <a:lstStyle/>
          <a:p>
            <a:r>
              <a:rPr lang="ru-RU" sz="2400" b="1" dirty="0" smtClean="0">
                <a:solidFill>
                  <a:srgbClr val="002060"/>
                </a:solidFill>
              </a:rPr>
              <a:t>В своей учебной   деятельности   я достиг больших высот.</a:t>
            </a:r>
            <a:endParaRPr lang="ru-RU" sz="2400" b="1" dirty="0">
              <a:solidFill>
                <a:srgbClr val="002060"/>
              </a:solidFill>
            </a:endParaRPr>
          </a:p>
        </p:txBody>
      </p:sp>
      <p:sp>
        <p:nvSpPr>
          <p:cNvPr id="7" name="TextBox 6"/>
          <p:cNvSpPr txBox="1"/>
          <p:nvPr/>
        </p:nvSpPr>
        <p:spPr>
          <a:xfrm>
            <a:off x="2827238" y="3262919"/>
            <a:ext cx="5561186" cy="1200329"/>
          </a:xfrm>
          <a:prstGeom prst="rect">
            <a:avLst/>
          </a:prstGeom>
          <a:noFill/>
        </p:spPr>
        <p:txBody>
          <a:bodyPr wrap="square" rtlCol="0">
            <a:spAutoFit/>
          </a:bodyPr>
          <a:lstStyle/>
          <a:p>
            <a:r>
              <a:rPr lang="ru-RU" sz="2400" b="1" dirty="0" smtClean="0">
                <a:solidFill>
                  <a:srgbClr val="002060"/>
                </a:solidFill>
              </a:rPr>
              <a:t>У меня есть небольшие результаты в    учебной деятельности и на достигнутом я останавливаться не собираюсь.</a:t>
            </a:r>
            <a:endParaRPr lang="ru-RU" sz="2400" b="1" dirty="0">
              <a:solidFill>
                <a:srgbClr val="002060"/>
              </a:solidFill>
            </a:endParaRPr>
          </a:p>
        </p:txBody>
      </p:sp>
      <p:sp>
        <p:nvSpPr>
          <p:cNvPr id="9" name="TextBox 8"/>
          <p:cNvSpPr txBox="1"/>
          <p:nvPr/>
        </p:nvSpPr>
        <p:spPr>
          <a:xfrm>
            <a:off x="1771434" y="5237513"/>
            <a:ext cx="6328958" cy="1200329"/>
          </a:xfrm>
          <a:prstGeom prst="rect">
            <a:avLst/>
          </a:prstGeom>
          <a:noFill/>
        </p:spPr>
        <p:txBody>
          <a:bodyPr wrap="square" rtlCol="0">
            <a:spAutoFit/>
          </a:bodyPr>
          <a:lstStyle/>
          <a:p>
            <a:r>
              <a:rPr lang="ru-RU" sz="2400" b="1" dirty="0" smtClean="0">
                <a:solidFill>
                  <a:srgbClr val="002060"/>
                </a:solidFill>
              </a:rPr>
              <a:t>Мне ещё нужно много работать над тем, чтобы достичь больших результатов в  учебной деятельности.</a:t>
            </a:r>
            <a:endParaRPr lang="ru-RU" sz="2400" b="1" dirty="0">
              <a:solidFill>
                <a:srgbClr val="002060"/>
              </a:solidFill>
            </a:endParaRPr>
          </a:p>
        </p:txBody>
      </p:sp>
    </p:spTree>
    <p:extLst>
      <p:ext uri="{BB962C8B-B14F-4D97-AF65-F5344CB8AC3E}">
        <p14:creationId xmlns:p14="http://schemas.microsoft.com/office/powerpoint/2010/main" xmlns="" val="726602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Горизонтальный свиток 8"/>
          <p:cNvSpPr/>
          <p:nvPr/>
        </p:nvSpPr>
        <p:spPr>
          <a:xfrm>
            <a:off x="642910" y="285728"/>
            <a:ext cx="7920880" cy="1296144"/>
          </a:xfrm>
          <a:prstGeom prst="horizontalScroll">
            <a:avLst/>
          </a:prstGeom>
          <a:solidFill>
            <a:schemeClr val="accent5">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002060"/>
                </a:solidFill>
              </a:rPr>
              <a:t>  Как ваше настроение?</a:t>
            </a:r>
            <a:endParaRPr lang="ru-RU" sz="3600" b="1" dirty="0">
              <a:solidFill>
                <a:srgbClr val="002060"/>
              </a:solidFill>
            </a:endParaRPr>
          </a:p>
        </p:txBody>
      </p:sp>
      <p:pic>
        <p:nvPicPr>
          <p:cNvPr id="10" name="Рисунок 9"/>
          <p:cNvPicPr/>
          <p:nvPr/>
        </p:nvPicPr>
        <p:blipFill>
          <a:blip r:embed="rId3">
            <a:extLst>
              <a:ext uri="{BEBA8EAE-BF5A-486C-A8C5-ECC9F3942E4B}">
                <a14:imgProps xmlns:a14="http://schemas.microsoft.com/office/drawing/2010/main" xmlns="">
                  <a14:imgLayer r:embed="">
                    <a14:imgEffect>
                      <a14:backgroundRemoval t="0" b="100000" l="0" r="100000"/>
                    </a14:imgEffect>
                  </a14:imgLayer>
                </a14:imgProps>
              </a:ext>
              <a:ext uri="{28A0092B-C50C-407E-A947-70E740481C1C}">
                <a14:useLocalDpi xmlns:a14="http://schemas.microsoft.com/office/drawing/2010/main" xmlns="" val="0"/>
              </a:ext>
            </a:extLst>
          </a:blip>
          <a:stretch>
            <a:fillRect/>
          </a:stretch>
        </p:blipFill>
        <p:spPr>
          <a:xfrm>
            <a:off x="651142" y="2132857"/>
            <a:ext cx="3344794" cy="3495055"/>
          </a:xfrm>
          <a:prstGeom prst="rect">
            <a:avLst/>
          </a:prstGeom>
        </p:spPr>
      </p:pic>
      <p:pic>
        <p:nvPicPr>
          <p:cNvPr id="3074" name="Picture 2"/>
          <p:cNvPicPr>
            <a:picLocks noChangeAspect="1" noChangeArrowheads="1"/>
          </p:cNvPicPr>
          <p:nvPr/>
        </p:nvPicPr>
        <p:blipFill>
          <a:blip r:embed="rId4">
            <a:extLst>
              <a:ext uri="{BEBA8EAE-BF5A-486C-A8C5-ECC9F3942E4B}">
                <a14:imgProps xmlns:a14="http://schemas.microsoft.com/office/drawing/2010/main" xmlns="">
                  <a14:imgLayer r:embed="">
                    <a14:imgEffect>
                      <a14:backgroundRemoval t="0" b="100000" l="2529" r="99080"/>
                    </a14:imgEffect>
                  </a14:imgLayer>
                </a14:imgProps>
              </a:ext>
              <a:ext uri="{28A0092B-C50C-407E-A947-70E740481C1C}">
                <a14:useLocalDpi xmlns:a14="http://schemas.microsoft.com/office/drawing/2010/main" xmlns="" val="0"/>
              </a:ext>
            </a:extLst>
          </a:blip>
          <a:srcRect/>
          <a:stretch>
            <a:fillRect/>
          </a:stretch>
        </p:blipFill>
        <p:spPr bwMode="auto">
          <a:xfrm>
            <a:off x="5004050" y="2132857"/>
            <a:ext cx="3284469" cy="34800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09842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Блок-схема: процесс 172"/>
          <p:cNvSpPr/>
          <p:nvPr/>
        </p:nvSpPr>
        <p:spPr>
          <a:xfrm>
            <a:off x="7308304" y="6501341"/>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74" name="Блок-схема: процесс 173"/>
          <p:cNvSpPr/>
          <p:nvPr/>
        </p:nvSpPr>
        <p:spPr>
          <a:xfrm>
            <a:off x="7308304" y="6117299"/>
            <a:ext cx="430487"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75" name="Блок-схема: процесс 174"/>
          <p:cNvSpPr/>
          <p:nvPr/>
        </p:nvSpPr>
        <p:spPr>
          <a:xfrm>
            <a:off x="7308304" y="5733256"/>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76" name="Блок-схема: процесс 175"/>
          <p:cNvSpPr/>
          <p:nvPr/>
        </p:nvSpPr>
        <p:spPr>
          <a:xfrm>
            <a:off x="7308304" y="5349213"/>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77" name="Блок-схема: процесс 176"/>
          <p:cNvSpPr/>
          <p:nvPr/>
        </p:nvSpPr>
        <p:spPr>
          <a:xfrm>
            <a:off x="7308305" y="4965171"/>
            <a:ext cx="430487"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78" name="Блок-схема: процесс 177"/>
          <p:cNvSpPr/>
          <p:nvPr/>
        </p:nvSpPr>
        <p:spPr>
          <a:xfrm>
            <a:off x="7308305" y="4581128"/>
            <a:ext cx="430487"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79" name="Блок-схема: процесс 178"/>
          <p:cNvSpPr/>
          <p:nvPr/>
        </p:nvSpPr>
        <p:spPr>
          <a:xfrm>
            <a:off x="7308304" y="4197085"/>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0" name="Блок-схема: процесс 179"/>
          <p:cNvSpPr/>
          <p:nvPr/>
        </p:nvSpPr>
        <p:spPr>
          <a:xfrm>
            <a:off x="7308305" y="3813043"/>
            <a:ext cx="430487"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1" name="Блок-схема: процесс 180"/>
          <p:cNvSpPr/>
          <p:nvPr/>
        </p:nvSpPr>
        <p:spPr>
          <a:xfrm>
            <a:off x="7308304" y="3429000"/>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2" name="Блок-схема: процесс 181"/>
          <p:cNvSpPr/>
          <p:nvPr/>
        </p:nvSpPr>
        <p:spPr>
          <a:xfrm>
            <a:off x="7308305" y="3044957"/>
            <a:ext cx="430487"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3" name="Блок-схема: процесс 182"/>
          <p:cNvSpPr/>
          <p:nvPr/>
        </p:nvSpPr>
        <p:spPr>
          <a:xfrm>
            <a:off x="7308305" y="2660915"/>
            <a:ext cx="430487"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4" name="Блок-схема: процесс 183"/>
          <p:cNvSpPr/>
          <p:nvPr/>
        </p:nvSpPr>
        <p:spPr>
          <a:xfrm>
            <a:off x="7308304" y="2276872"/>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5" name="Блок-схема: процесс 184"/>
          <p:cNvSpPr/>
          <p:nvPr/>
        </p:nvSpPr>
        <p:spPr>
          <a:xfrm>
            <a:off x="7308304" y="1892829"/>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6" name="Блок-схема: процесс 185"/>
          <p:cNvSpPr/>
          <p:nvPr/>
        </p:nvSpPr>
        <p:spPr>
          <a:xfrm>
            <a:off x="7308304" y="1508787"/>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7" name="Блок-схема: процесс 186"/>
          <p:cNvSpPr/>
          <p:nvPr/>
        </p:nvSpPr>
        <p:spPr>
          <a:xfrm>
            <a:off x="7308305" y="1124744"/>
            <a:ext cx="430487"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8" name="Блок-схема: процесс 187"/>
          <p:cNvSpPr/>
          <p:nvPr/>
        </p:nvSpPr>
        <p:spPr>
          <a:xfrm>
            <a:off x="7308303" y="740701"/>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9" name="Блок-схема: процесс 188"/>
          <p:cNvSpPr/>
          <p:nvPr/>
        </p:nvSpPr>
        <p:spPr>
          <a:xfrm>
            <a:off x="7308304" y="356659"/>
            <a:ext cx="432048" cy="384043"/>
          </a:xfrm>
          <a:prstGeom prst="flowChartProcess">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1" name="Блок-схема: процесс 190"/>
          <p:cNvSpPr/>
          <p:nvPr/>
        </p:nvSpPr>
        <p:spPr>
          <a:xfrm>
            <a:off x="5004050" y="6501341"/>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2" name="Блок-схема: процесс 191"/>
          <p:cNvSpPr/>
          <p:nvPr/>
        </p:nvSpPr>
        <p:spPr>
          <a:xfrm>
            <a:off x="5004049" y="6117299"/>
            <a:ext cx="430486"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3" name="Блок-схема: процесс 192"/>
          <p:cNvSpPr/>
          <p:nvPr/>
        </p:nvSpPr>
        <p:spPr>
          <a:xfrm>
            <a:off x="5004050" y="5733256"/>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4" name="Блок-схема: процесс 193"/>
          <p:cNvSpPr/>
          <p:nvPr/>
        </p:nvSpPr>
        <p:spPr>
          <a:xfrm>
            <a:off x="5004050" y="5349213"/>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5" name="Блок-схема: процесс 194"/>
          <p:cNvSpPr/>
          <p:nvPr/>
        </p:nvSpPr>
        <p:spPr>
          <a:xfrm>
            <a:off x="5004049" y="4965171"/>
            <a:ext cx="430486"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6" name="Блок-схема: процесс 195"/>
          <p:cNvSpPr/>
          <p:nvPr/>
        </p:nvSpPr>
        <p:spPr>
          <a:xfrm>
            <a:off x="5004049" y="4581128"/>
            <a:ext cx="430486"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7" name="Блок-схема: процесс 196"/>
          <p:cNvSpPr/>
          <p:nvPr/>
        </p:nvSpPr>
        <p:spPr>
          <a:xfrm>
            <a:off x="5004050" y="4197085"/>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8" name="Блок-схема: процесс 197"/>
          <p:cNvSpPr/>
          <p:nvPr/>
        </p:nvSpPr>
        <p:spPr>
          <a:xfrm>
            <a:off x="5004049" y="3813043"/>
            <a:ext cx="430486"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99" name="Блок-схема: процесс 198"/>
          <p:cNvSpPr/>
          <p:nvPr/>
        </p:nvSpPr>
        <p:spPr>
          <a:xfrm>
            <a:off x="5004050" y="3429000"/>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0" name="Блок-схема: процесс 199"/>
          <p:cNvSpPr/>
          <p:nvPr/>
        </p:nvSpPr>
        <p:spPr>
          <a:xfrm>
            <a:off x="5004049" y="3044957"/>
            <a:ext cx="430486"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1" name="Блок-схема: процесс 200"/>
          <p:cNvSpPr/>
          <p:nvPr/>
        </p:nvSpPr>
        <p:spPr>
          <a:xfrm>
            <a:off x="5004049" y="2660915"/>
            <a:ext cx="430486"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2" name="Блок-схема: процесс 201"/>
          <p:cNvSpPr/>
          <p:nvPr/>
        </p:nvSpPr>
        <p:spPr>
          <a:xfrm>
            <a:off x="5004050" y="2276872"/>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3" name="Блок-схема: процесс 202"/>
          <p:cNvSpPr/>
          <p:nvPr/>
        </p:nvSpPr>
        <p:spPr>
          <a:xfrm>
            <a:off x="5004050" y="1892829"/>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4" name="Блок-схема: процесс 203"/>
          <p:cNvSpPr/>
          <p:nvPr/>
        </p:nvSpPr>
        <p:spPr>
          <a:xfrm>
            <a:off x="5004050" y="1508787"/>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5" name="Блок-схема: процесс 204"/>
          <p:cNvSpPr/>
          <p:nvPr/>
        </p:nvSpPr>
        <p:spPr>
          <a:xfrm>
            <a:off x="5004049" y="1124744"/>
            <a:ext cx="430486"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6" name="Блок-схема: процесс 205"/>
          <p:cNvSpPr/>
          <p:nvPr/>
        </p:nvSpPr>
        <p:spPr>
          <a:xfrm>
            <a:off x="5004049" y="740701"/>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7" name="Блок-схема: процесс 206"/>
          <p:cNvSpPr/>
          <p:nvPr/>
        </p:nvSpPr>
        <p:spPr>
          <a:xfrm>
            <a:off x="5004050" y="356659"/>
            <a:ext cx="432047" cy="384043"/>
          </a:xfrm>
          <a:prstGeom prst="flowChartProcess">
            <a:avLst/>
          </a:prstGeom>
          <a:solidFill>
            <a:schemeClr val="tx2"/>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09" name="Блок-схема: процесс 208"/>
          <p:cNvSpPr/>
          <p:nvPr/>
        </p:nvSpPr>
        <p:spPr>
          <a:xfrm>
            <a:off x="3851921" y="6501341"/>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0" name="Блок-схема: процесс 209"/>
          <p:cNvSpPr/>
          <p:nvPr/>
        </p:nvSpPr>
        <p:spPr>
          <a:xfrm>
            <a:off x="3851921" y="6117299"/>
            <a:ext cx="430487"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1" name="Блок-схема: процесс 210"/>
          <p:cNvSpPr/>
          <p:nvPr/>
        </p:nvSpPr>
        <p:spPr>
          <a:xfrm>
            <a:off x="3851921" y="5733256"/>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2" name="Блок-схема: процесс 211"/>
          <p:cNvSpPr/>
          <p:nvPr/>
        </p:nvSpPr>
        <p:spPr>
          <a:xfrm>
            <a:off x="3851921" y="5349213"/>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3" name="Блок-схема: процесс 212"/>
          <p:cNvSpPr/>
          <p:nvPr/>
        </p:nvSpPr>
        <p:spPr>
          <a:xfrm>
            <a:off x="3851922" y="4965171"/>
            <a:ext cx="430487"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4" name="Блок-схема: процесс 213"/>
          <p:cNvSpPr/>
          <p:nvPr/>
        </p:nvSpPr>
        <p:spPr>
          <a:xfrm>
            <a:off x="3851922" y="4581128"/>
            <a:ext cx="430487"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5" name="Блок-схема: процесс 214"/>
          <p:cNvSpPr/>
          <p:nvPr/>
        </p:nvSpPr>
        <p:spPr>
          <a:xfrm>
            <a:off x="3851921" y="4197085"/>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6" name="Блок-схема: процесс 215"/>
          <p:cNvSpPr/>
          <p:nvPr/>
        </p:nvSpPr>
        <p:spPr>
          <a:xfrm>
            <a:off x="3851922" y="3813043"/>
            <a:ext cx="430487"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7" name="Блок-схема: процесс 216"/>
          <p:cNvSpPr/>
          <p:nvPr/>
        </p:nvSpPr>
        <p:spPr>
          <a:xfrm>
            <a:off x="3851921" y="3429000"/>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8" name="Блок-схема: процесс 217"/>
          <p:cNvSpPr/>
          <p:nvPr/>
        </p:nvSpPr>
        <p:spPr>
          <a:xfrm>
            <a:off x="3851922" y="3044957"/>
            <a:ext cx="430487"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9" name="Блок-схема: процесс 218"/>
          <p:cNvSpPr/>
          <p:nvPr/>
        </p:nvSpPr>
        <p:spPr>
          <a:xfrm>
            <a:off x="3851922" y="2660915"/>
            <a:ext cx="430487"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0" name="Блок-схема: процесс 219"/>
          <p:cNvSpPr/>
          <p:nvPr/>
        </p:nvSpPr>
        <p:spPr>
          <a:xfrm>
            <a:off x="3851921" y="2276872"/>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1" name="Блок-схема: процесс 220"/>
          <p:cNvSpPr/>
          <p:nvPr/>
        </p:nvSpPr>
        <p:spPr>
          <a:xfrm>
            <a:off x="3851921" y="1892829"/>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2" name="Блок-схема: процесс 221"/>
          <p:cNvSpPr/>
          <p:nvPr/>
        </p:nvSpPr>
        <p:spPr>
          <a:xfrm>
            <a:off x="3851921" y="1508787"/>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3" name="Блок-схема: процесс 222"/>
          <p:cNvSpPr/>
          <p:nvPr/>
        </p:nvSpPr>
        <p:spPr>
          <a:xfrm>
            <a:off x="3851922" y="1124744"/>
            <a:ext cx="430487"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4" name="Блок-схема: процесс 223"/>
          <p:cNvSpPr/>
          <p:nvPr/>
        </p:nvSpPr>
        <p:spPr>
          <a:xfrm>
            <a:off x="3851920" y="740701"/>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5" name="Блок-схема: процесс 224"/>
          <p:cNvSpPr/>
          <p:nvPr/>
        </p:nvSpPr>
        <p:spPr>
          <a:xfrm>
            <a:off x="3851921" y="356659"/>
            <a:ext cx="432048" cy="384043"/>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6" name="Блок-схема: процесс 225"/>
          <p:cNvSpPr/>
          <p:nvPr/>
        </p:nvSpPr>
        <p:spPr>
          <a:xfrm>
            <a:off x="49105" y="1796818"/>
            <a:ext cx="1656184"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27" name="Блок-схема: процесс 226"/>
          <p:cNvSpPr/>
          <p:nvPr/>
        </p:nvSpPr>
        <p:spPr>
          <a:xfrm>
            <a:off x="7884368" y="6501341"/>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8" name="Блок-схема: процесс 227"/>
          <p:cNvSpPr/>
          <p:nvPr/>
        </p:nvSpPr>
        <p:spPr>
          <a:xfrm>
            <a:off x="7884368" y="6117299"/>
            <a:ext cx="430487"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9" name="Блок-схема: процесс 228"/>
          <p:cNvSpPr/>
          <p:nvPr/>
        </p:nvSpPr>
        <p:spPr>
          <a:xfrm>
            <a:off x="7884368" y="5733256"/>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0" name="Блок-схема: процесс 229"/>
          <p:cNvSpPr/>
          <p:nvPr/>
        </p:nvSpPr>
        <p:spPr>
          <a:xfrm>
            <a:off x="7884368" y="5349213"/>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1" name="Блок-схема: процесс 230"/>
          <p:cNvSpPr/>
          <p:nvPr/>
        </p:nvSpPr>
        <p:spPr>
          <a:xfrm>
            <a:off x="7884369" y="4965171"/>
            <a:ext cx="430487"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2" name="Блок-схема: процесс 231"/>
          <p:cNvSpPr/>
          <p:nvPr/>
        </p:nvSpPr>
        <p:spPr>
          <a:xfrm>
            <a:off x="7884369" y="4581128"/>
            <a:ext cx="430487"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3" name="Блок-схема: процесс 232"/>
          <p:cNvSpPr/>
          <p:nvPr/>
        </p:nvSpPr>
        <p:spPr>
          <a:xfrm>
            <a:off x="7884368" y="4197085"/>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4" name="Блок-схема: процесс 233"/>
          <p:cNvSpPr/>
          <p:nvPr/>
        </p:nvSpPr>
        <p:spPr>
          <a:xfrm>
            <a:off x="7884369" y="3813043"/>
            <a:ext cx="430487"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5" name="Блок-схема: процесс 234"/>
          <p:cNvSpPr/>
          <p:nvPr/>
        </p:nvSpPr>
        <p:spPr>
          <a:xfrm>
            <a:off x="7884368" y="3429000"/>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6" name="Блок-схема: процесс 235"/>
          <p:cNvSpPr/>
          <p:nvPr/>
        </p:nvSpPr>
        <p:spPr>
          <a:xfrm>
            <a:off x="7884369" y="3044957"/>
            <a:ext cx="430487"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7" name="Блок-схема: процесс 236"/>
          <p:cNvSpPr/>
          <p:nvPr/>
        </p:nvSpPr>
        <p:spPr>
          <a:xfrm>
            <a:off x="7884369" y="2660915"/>
            <a:ext cx="430487"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8" name="Блок-схема: процесс 237"/>
          <p:cNvSpPr/>
          <p:nvPr/>
        </p:nvSpPr>
        <p:spPr>
          <a:xfrm>
            <a:off x="7884368" y="2276872"/>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39" name="Блок-схема: процесс 238"/>
          <p:cNvSpPr/>
          <p:nvPr/>
        </p:nvSpPr>
        <p:spPr>
          <a:xfrm>
            <a:off x="7884368" y="1892829"/>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0" name="Блок-схема: процесс 239"/>
          <p:cNvSpPr/>
          <p:nvPr/>
        </p:nvSpPr>
        <p:spPr>
          <a:xfrm>
            <a:off x="7884368" y="1508787"/>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1" name="Блок-схема: процесс 240"/>
          <p:cNvSpPr/>
          <p:nvPr/>
        </p:nvSpPr>
        <p:spPr>
          <a:xfrm>
            <a:off x="7884369" y="1124744"/>
            <a:ext cx="430487"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2" name="Блок-схема: процесс 241"/>
          <p:cNvSpPr/>
          <p:nvPr/>
        </p:nvSpPr>
        <p:spPr>
          <a:xfrm>
            <a:off x="7884367" y="740701"/>
            <a:ext cx="43204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3" name="Блок-схема: процесс 242"/>
          <p:cNvSpPr/>
          <p:nvPr/>
        </p:nvSpPr>
        <p:spPr>
          <a:xfrm>
            <a:off x="7884368" y="356659"/>
            <a:ext cx="427408" cy="384043"/>
          </a:xfrm>
          <a:prstGeom prst="flowChartProcess">
            <a:avLst/>
          </a:prstGeom>
          <a:ln>
            <a:solidFill>
              <a:schemeClr val="bg1"/>
            </a:solidFill>
          </a:ln>
        </p:spPr>
        <p:style>
          <a:lnRef idx="1">
            <a:schemeClr val="dk1"/>
          </a:lnRef>
          <a:fillRef idx="3">
            <a:schemeClr val="dk1"/>
          </a:fillRef>
          <a:effectRef idx="2">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4" name="Блок-схема: процесс 243"/>
          <p:cNvSpPr/>
          <p:nvPr/>
        </p:nvSpPr>
        <p:spPr>
          <a:xfrm>
            <a:off x="0" y="3643314"/>
            <a:ext cx="1656184"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45" name="Блок-схема: процесс 244"/>
          <p:cNvSpPr/>
          <p:nvPr/>
        </p:nvSpPr>
        <p:spPr>
          <a:xfrm>
            <a:off x="5580114" y="6501341"/>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6" name="Блок-схема: процесс 245"/>
          <p:cNvSpPr/>
          <p:nvPr/>
        </p:nvSpPr>
        <p:spPr>
          <a:xfrm>
            <a:off x="5580113" y="6117299"/>
            <a:ext cx="430486"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7" name="Блок-схема: процесс 246"/>
          <p:cNvSpPr/>
          <p:nvPr/>
        </p:nvSpPr>
        <p:spPr>
          <a:xfrm>
            <a:off x="5580114" y="5733256"/>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8" name="Блок-схема: процесс 247"/>
          <p:cNvSpPr/>
          <p:nvPr/>
        </p:nvSpPr>
        <p:spPr>
          <a:xfrm>
            <a:off x="5580114" y="5349213"/>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49" name="Блок-схема: процесс 248"/>
          <p:cNvSpPr/>
          <p:nvPr/>
        </p:nvSpPr>
        <p:spPr>
          <a:xfrm>
            <a:off x="5580113" y="4965171"/>
            <a:ext cx="430486"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0" name="Блок-схема: процесс 249"/>
          <p:cNvSpPr/>
          <p:nvPr/>
        </p:nvSpPr>
        <p:spPr>
          <a:xfrm>
            <a:off x="5580113" y="4581128"/>
            <a:ext cx="430486"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1" name="Блок-схема: процесс 250"/>
          <p:cNvSpPr/>
          <p:nvPr/>
        </p:nvSpPr>
        <p:spPr>
          <a:xfrm>
            <a:off x="5580114" y="4197085"/>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2" name="Блок-схема: процесс 251"/>
          <p:cNvSpPr/>
          <p:nvPr/>
        </p:nvSpPr>
        <p:spPr>
          <a:xfrm>
            <a:off x="5580113" y="3813043"/>
            <a:ext cx="430486"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3" name="Блок-схема: процесс 252"/>
          <p:cNvSpPr/>
          <p:nvPr/>
        </p:nvSpPr>
        <p:spPr>
          <a:xfrm>
            <a:off x="5580114" y="3429000"/>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4" name="Блок-схема: процесс 253"/>
          <p:cNvSpPr/>
          <p:nvPr/>
        </p:nvSpPr>
        <p:spPr>
          <a:xfrm>
            <a:off x="5580113" y="3044957"/>
            <a:ext cx="430486"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5" name="Блок-схема: процесс 254"/>
          <p:cNvSpPr/>
          <p:nvPr/>
        </p:nvSpPr>
        <p:spPr>
          <a:xfrm>
            <a:off x="5580113" y="2660915"/>
            <a:ext cx="430486"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6" name="Блок-схема: процесс 255"/>
          <p:cNvSpPr/>
          <p:nvPr/>
        </p:nvSpPr>
        <p:spPr>
          <a:xfrm>
            <a:off x="5580114" y="2276872"/>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7" name="Блок-схема: процесс 256"/>
          <p:cNvSpPr/>
          <p:nvPr/>
        </p:nvSpPr>
        <p:spPr>
          <a:xfrm>
            <a:off x="5580114" y="1892829"/>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8" name="Блок-схема: процесс 257"/>
          <p:cNvSpPr/>
          <p:nvPr/>
        </p:nvSpPr>
        <p:spPr>
          <a:xfrm>
            <a:off x="5580114" y="1508787"/>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59" name="Блок-схема: процесс 258"/>
          <p:cNvSpPr/>
          <p:nvPr/>
        </p:nvSpPr>
        <p:spPr>
          <a:xfrm>
            <a:off x="5580113" y="1124744"/>
            <a:ext cx="430486"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0" name="Блок-схема: процесс 259"/>
          <p:cNvSpPr/>
          <p:nvPr/>
        </p:nvSpPr>
        <p:spPr>
          <a:xfrm>
            <a:off x="5580113" y="740701"/>
            <a:ext cx="43204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1" name="Блок-схема: процесс 260"/>
          <p:cNvSpPr/>
          <p:nvPr/>
        </p:nvSpPr>
        <p:spPr>
          <a:xfrm>
            <a:off x="5580114" y="356659"/>
            <a:ext cx="427407" cy="384043"/>
          </a:xfrm>
          <a:prstGeom prst="flowChartProcess">
            <a:avLst/>
          </a:prstGeom>
          <a:ln>
            <a:solidFill>
              <a:schemeClr val="bg1"/>
            </a:solidFill>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3" name="Блок-схема: процесс 262"/>
          <p:cNvSpPr/>
          <p:nvPr/>
        </p:nvSpPr>
        <p:spPr>
          <a:xfrm>
            <a:off x="4427986" y="6501341"/>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4" name="Блок-схема: процесс 263"/>
          <p:cNvSpPr/>
          <p:nvPr/>
        </p:nvSpPr>
        <p:spPr>
          <a:xfrm>
            <a:off x="4427985" y="6117299"/>
            <a:ext cx="430486"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5" name="Блок-схема: процесс 264"/>
          <p:cNvSpPr/>
          <p:nvPr/>
        </p:nvSpPr>
        <p:spPr>
          <a:xfrm>
            <a:off x="4427986" y="5733256"/>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6" name="Блок-схема: процесс 265"/>
          <p:cNvSpPr/>
          <p:nvPr/>
        </p:nvSpPr>
        <p:spPr>
          <a:xfrm>
            <a:off x="4427986" y="5349213"/>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7" name="Блок-схема: процесс 266"/>
          <p:cNvSpPr/>
          <p:nvPr/>
        </p:nvSpPr>
        <p:spPr>
          <a:xfrm>
            <a:off x="4427985" y="4965171"/>
            <a:ext cx="430486"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8" name="Блок-схема: процесс 267"/>
          <p:cNvSpPr/>
          <p:nvPr/>
        </p:nvSpPr>
        <p:spPr>
          <a:xfrm>
            <a:off x="4427985" y="4581128"/>
            <a:ext cx="430486"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69" name="Блок-схема: процесс 268"/>
          <p:cNvSpPr/>
          <p:nvPr/>
        </p:nvSpPr>
        <p:spPr>
          <a:xfrm>
            <a:off x="4427986" y="4197085"/>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0" name="Блок-схема: процесс 269"/>
          <p:cNvSpPr/>
          <p:nvPr/>
        </p:nvSpPr>
        <p:spPr>
          <a:xfrm>
            <a:off x="4427985" y="3813043"/>
            <a:ext cx="430486"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1" name="Блок-схема: процесс 270"/>
          <p:cNvSpPr/>
          <p:nvPr/>
        </p:nvSpPr>
        <p:spPr>
          <a:xfrm>
            <a:off x="4427986" y="3429000"/>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2" name="Блок-схема: процесс 271"/>
          <p:cNvSpPr/>
          <p:nvPr/>
        </p:nvSpPr>
        <p:spPr>
          <a:xfrm>
            <a:off x="4427985" y="3044957"/>
            <a:ext cx="430486"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3" name="Блок-схема: процесс 272"/>
          <p:cNvSpPr/>
          <p:nvPr/>
        </p:nvSpPr>
        <p:spPr>
          <a:xfrm>
            <a:off x="4427985" y="2660915"/>
            <a:ext cx="430486"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4" name="Блок-схема: процесс 273"/>
          <p:cNvSpPr/>
          <p:nvPr/>
        </p:nvSpPr>
        <p:spPr>
          <a:xfrm>
            <a:off x="4427986" y="2276872"/>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5" name="Блок-схема: процесс 274"/>
          <p:cNvSpPr/>
          <p:nvPr/>
        </p:nvSpPr>
        <p:spPr>
          <a:xfrm>
            <a:off x="4427986" y="1892829"/>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6" name="Блок-схема: процесс 275"/>
          <p:cNvSpPr/>
          <p:nvPr/>
        </p:nvSpPr>
        <p:spPr>
          <a:xfrm>
            <a:off x="4427986" y="1508787"/>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7" name="Блок-схема: процесс 276"/>
          <p:cNvSpPr/>
          <p:nvPr/>
        </p:nvSpPr>
        <p:spPr>
          <a:xfrm>
            <a:off x="4427985" y="1124744"/>
            <a:ext cx="430486"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8" name="Блок-схема: процесс 277"/>
          <p:cNvSpPr/>
          <p:nvPr/>
        </p:nvSpPr>
        <p:spPr>
          <a:xfrm>
            <a:off x="4427985" y="740701"/>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9" name="Блок-схема: процесс 278"/>
          <p:cNvSpPr/>
          <p:nvPr/>
        </p:nvSpPr>
        <p:spPr>
          <a:xfrm>
            <a:off x="4427986" y="356659"/>
            <a:ext cx="432047" cy="384043"/>
          </a:xfrm>
          <a:prstGeom prst="flowChartProcess">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0" name="Блок-схема: процесс 279"/>
          <p:cNvSpPr/>
          <p:nvPr/>
        </p:nvSpPr>
        <p:spPr>
          <a:xfrm>
            <a:off x="0" y="2357430"/>
            <a:ext cx="1656184"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81" name="Блок-схема: процесс 280"/>
          <p:cNvSpPr/>
          <p:nvPr/>
        </p:nvSpPr>
        <p:spPr>
          <a:xfrm>
            <a:off x="6732242" y="6501341"/>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2" name="Блок-схема: процесс 281"/>
          <p:cNvSpPr/>
          <p:nvPr/>
        </p:nvSpPr>
        <p:spPr>
          <a:xfrm>
            <a:off x="6732241" y="6117299"/>
            <a:ext cx="430486"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3" name="Блок-схема: процесс 282"/>
          <p:cNvSpPr/>
          <p:nvPr/>
        </p:nvSpPr>
        <p:spPr>
          <a:xfrm>
            <a:off x="6732242" y="5733256"/>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4" name="Блок-схема: процесс 283"/>
          <p:cNvSpPr/>
          <p:nvPr/>
        </p:nvSpPr>
        <p:spPr>
          <a:xfrm>
            <a:off x="6732242" y="5349213"/>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5" name="Блок-схема: процесс 284"/>
          <p:cNvSpPr/>
          <p:nvPr/>
        </p:nvSpPr>
        <p:spPr>
          <a:xfrm>
            <a:off x="6732241" y="4965171"/>
            <a:ext cx="430486"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6" name="Блок-схема: процесс 285"/>
          <p:cNvSpPr/>
          <p:nvPr/>
        </p:nvSpPr>
        <p:spPr>
          <a:xfrm>
            <a:off x="6732241" y="4581128"/>
            <a:ext cx="430486"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7" name="Блок-схема: процесс 286"/>
          <p:cNvSpPr/>
          <p:nvPr/>
        </p:nvSpPr>
        <p:spPr>
          <a:xfrm>
            <a:off x="6732242" y="4197085"/>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8" name="Блок-схема: процесс 287"/>
          <p:cNvSpPr/>
          <p:nvPr/>
        </p:nvSpPr>
        <p:spPr>
          <a:xfrm>
            <a:off x="6732241" y="3813043"/>
            <a:ext cx="430486"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89" name="Блок-схема: процесс 288"/>
          <p:cNvSpPr/>
          <p:nvPr/>
        </p:nvSpPr>
        <p:spPr>
          <a:xfrm>
            <a:off x="6732242" y="3429000"/>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0" name="Блок-схема: процесс 289"/>
          <p:cNvSpPr/>
          <p:nvPr/>
        </p:nvSpPr>
        <p:spPr>
          <a:xfrm>
            <a:off x="6732241" y="3044957"/>
            <a:ext cx="430486"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1" name="Блок-схема: процесс 290"/>
          <p:cNvSpPr/>
          <p:nvPr/>
        </p:nvSpPr>
        <p:spPr>
          <a:xfrm>
            <a:off x="6732241" y="2660915"/>
            <a:ext cx="430486"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2" name="Блок-схема: процесс 291"/>
          <p:cNvSpPr/>
          <p:nvPr/>
        </p:nvSpPr>
        <p:spPr>
          <a:xfrm>
            <a:off x="6732242" y="2276872"/>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3" name="Блок-схема: процесс 292"/>
          <p:cNvSpPr/>
          <p:nvPr/>
        </p:nvSpPr>
        <p:spPr>
          <a:xfrm>
            <a:off x="6732242" y="1892829"/>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4" name="Блок-схема: процесс 293"/>
          <p:cNvSpPr/>
          <p:nvPr/>
        </p:nvSpPr>
        <p:spPr>
          <a:xfrm>
            <a:off x="6732242" y="1508787"/>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5" name="Блок-схема: процесс 294"/>
          <p:cNvSpPr/>
          <p:nvPr/>
        </p:nvSpPr>
        <p:spPr>
          <a:xfrm>
            <a:off x="6732241" y="1124744"/>
            <a:ext cx="430486"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6" name="Блок-схема: процесс 295"/>
          <p:cNvSpPr/>
          <p:nvPr/>
        </p:nvSpPr>
        <p:spPr>
          <a:xfrm>
            <a:off x="6732241" y="740701"/>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7" name="Блок-схема: процесс 296"/>
          <p:cNvSpPr/>
          <p:nvPr/>
        </p:nvSpPr>
        <p:spPr>
          <a:xfrm>
            <a:off x="6732242" y="356659"/>
            <a:ext cx="432047" cy="384043"/>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8" name="Блок-схема: процесс 297"/>
          <p:cNvSpPr/>
          <p:nvPr/>
        </p:nvSpPr>
        <p:spPr>
          <a:xfrm>
            <a:off x="0" y="2928934"/>
            <a:ext cx="1656184"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299" name="Блок-схема: процесс 298"/>
          <p:cNvSpPr/>
          <p:nvPr/>
        </p:nvSpPr>
        <p:spPr>
          <a:xfrm>
            <a:off x="6156178" y="6501341"/>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0" name="Блок-схема: процесс 299"/>
          <p:cNvSpPr/>
          <p:nvPr/>
        </p:nvSpPr>
        <p:spPr>
          <a:xfrm>
            <a:off x="6156177" y="6117299"/>
            <a:ext cx="430486"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1" name="Блок-схема: процесс 300"/>
          <p:cNvSpPr/>
          <p:nvPr/>
        </p:nvSpPr>
        <p:spPr>
          <a:xfrm>
            <a:off x="6156178" y="5733256"/>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2" name="Блок-схема: процесс 301"/>
          <p:cNvSpPr/>
          <p:nvPr/>
        </p:nvSpPr>
        <p:spPr>
          <a:xfrm>
            <a:off x="6156178" y="5349213"/>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3" name="Блок-схема: процесс 302"/>
          <p:cNvSpPr/>
          <p:nvPr/>
        </p:nvSpPr>
        <p:spPr>
          <a:xfrm>
            <a:off x="6156177" y="4965171"/>
            <a:ext cx="430486"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4" name="Блок-схема: процесс 303"/>
          <p:cNvSpPr/>
          <p:nvPr/>
        </p:nvSpPr>
        <p:spPr>
          <a:xfrm>
            <a:off x="6156177" y="4581128"/>
            <a:ext cx="430486"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5" name="Блок-схема: процесс 304"/>
          <p:cNvSpPr/>
          <p:nvPr/>
        </p:nvSpPr>
        <p:spPr>
          <a:xfrm>
            <a:off x="6156178" y="4197085"/>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6" name="Блок-схема: процесс 305"/>
          <p:cNvSpPr/>
          <p:nvPr/>
        </p:nvSpPr>
        <p:spPr>
          <a:xfrm>
            <a:off x="6156177" y="3813043"/>
            <a:ext cx="430486"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7" name="Блок-схема: процесс 306"/>
          <p:cNvSpPr/>
          <p:nvPr/>
        </p:nvSpPr>
        <p:spPr>
          <a:xfrm>
            <a:off x="6156178" y="3429000"/>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8" name="Блок-схема: процесс 307"/>
          <p:cNvSpPr/>
          <p:nvPr/>
        </p:nvSpPr>
        <p:spPr>
          <a:xfrm>
            <a:off x="6156177" y="3044957"/>
            <a:ext cx="430486"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9" name="Блок-схема: процесс 308"/>
          <p:cNvSpPr/>
          <p:nvPr/>
        </p:nvSpPr>
        <p:spPr>
          <a:xfrm>
            <a:off x="6156177" y="2660915"/>
            <a:ext cx="430486"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0" name="Блок-схема: процесс 309"/>
          <p:cNvSpPr/>
          <p:nvPr/>
        </p:nvSpPr>
        <p:spPr>
          <a:xfrm>
            <a:off x="6156178" y="2276872"/>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1" name="Блок-схема: процесс 310"/>
          <p:cNvSpPr/>
          <p:nvPr/>
        </p:nvSpPr>
        <p:spPr>
          <a:xfrm>
            <a:off x="6156178" y="1892829"/>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2" name="Блок-схема: процесс 311"/>
          <p:cNvSpPr/>
          <p:nvPr/>
        </p:nvSpPr>
        <p:spPr>
          <a:xfrm>
            <a:off x="6156178" y="1508787"/>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3" name="Блок-схема: процесс 312"/>
          <p:cNvSpPr/>
          <p:nvPr/>
        </p:nvSpPr>
        <p:spPr>
          <a:xfrm>
            <a:off x="6156177" y="1124744"/>
            <a:ext cx="430486"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4" name="Блок-схема: процесс 313"/>
          <p:cNvSpPr/>
          <p:nvPr/>
        </p:nvSpPr>
        <p:spPr>
          <a:xfrm>
            <a:off x="6156177" y="740701"/>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5" name="Блок-схема: процесс 314"/>
          <p:cNvSpPr/>
          <p:nvPr/>
        </p:nvSpPr>
        <p:spPr>
          <a:xfrm>
            <a:off x="6156178" y="356659"/>
            <a:ext cx="432047" cy="384043"/>
          </a:xfrm>
          <a:prstGeom prst="flowChartProcess">
            <a:avLst/>
          </a:prstGeom>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7" name="Блок-схема: процесс 316"/>
          <p:cNvSpPr/>
          <p:nvPr/>
        </p:nvSpPr>
        <p:spPr>
          <a:xfrm flipV="1">
            <a:off x="8460434" y="6501341"/>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8" name="Блок-схема: процесс 317"/>
          <p:cNvSpPr/>
          <p:nvPr/>
        </p:nvSpPr>
        <p:spPr>
          <a:xfrm flipV="1">
            <a:off x="8460433" y="6117299"/>
            <a:ext cx="430486"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9" name="Блок-схема: процесс 318"/>
          <p:cNvSpPr/>
          <p:nvPr/>
        </p:nvSpPr>
        <p:spPr>
          <a:xfrm flipV="1">
            <a:off x="8460434" y="5733256"/>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0" name="Блок-схема: процесс 319"/>
          <p:cNvSpPr/>
          <p:nvPr/>
        </p:nvSpPr>
        <p:spPr>
          <a:xfrm flipV="1">
            <a:off x="8460434" y="5349213"/>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1" name="Блок-схема: процесс 320"/>
          <p:cNvSpPr/>
          <p:nvPr/>
        </p:nvSpPr>
        <p:spPr>
          <a:xfrm flipV="1">
            <a:off x="8460433" y="4965171"/>
            <a:ext cx="430486"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2" name="Блок-схема: процесс 321"/>
          <p:cNvSpPr/>
          <p:nvPr/>
        </p:nvSpPr>
        <p:spPr>
          <a:xfrm flipV="1">
            <a:off x="8460433" y="4581128"/>
            <a:ext cx="430486"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3" name="Блок-схема: процесс 322"/>
          <p:cNvSpPr/>
          <p:nvPr/>
        </p:nvSpPr>
        <p:spPr>
          <a:xfrm flipV="1">
            <a:off x="8460434" y="4197085"/>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4" name="Блок-схема: процесс 323"/>
          <p:cNvSpPr/>
          <p:nvPr/>
        </p:nvSpPr>
        <p:spPr>
          <a:xfrm flipV="1">
            <a:off x="8460433" y="3813043"/>
            <a:ext cx="430486"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5" name="Блок-схема: процесс 324"/>
          <p:cNvSpPr/>
          <p:nvPr/>
        </p:nvSpPr>
        <p:spPr>
          <a:xfrm flipV="1">
            <a:off x="8460434" y="3429000"/>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6" name="Блок-схема: процесс 325"/>
          <p:cNvSpPr/>
          <p:nvPr/>
        </p:nvSpPr>
        <p:spPr>
          <a:xfrm flipV="1">
            <a:off x="8460433" y="3044957"/>
            <a:ext cx="430486"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7" name="Блок-схема: процесс 326"/>
          <p:cNvSpPr/>
          <p:nvPr/>
        </p:nvSpPr>
        <p:spPr>
          <a:xfrm flipV="1">
            <a:off x="8460433" y="2660915"/>
            <a:ext cx="430486"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8" name="Блок-схема: процесс 327"/>
          <p:cNvSpPr/>
          <p:nvPr/>
        </p:nvSpPr>
        <p:spPr>
          <a:xfrm flipV="1">
            <a:off x="8460434" y="2276872"/>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9" name="Блок-схема: процесс 328"/>
          <p:cNvSpPr/>
          <p:nvPr/>
        </p:nvSpPr>
        <p:spPr>
          <a:xfrm flipV="1">
            <a:off x="8460434" y="1892829"/>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30" name="Блок-схема: процесс 329"/>
          <p:cNvSpPr/>
          <p:nvPr/>
        </p:nvSpPr>
        <p:spPr>
          <a:xfrm flipV="1">
            <a:off x="8460434" y="1508787"/>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31" name="Блок-схема: процесс 330"/>
          <p:cNvSpPr/>
          <p:nvPr/>
        </p:nvSpPr>
        <p:spPr>
          <a:xfrm flipV="1">
            <a:off x="8460433" y="1124744"/>
            <a:ext cx="430486"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32" name="Блок-схема: процесс 331"/>
          <p:cNvSpPr/>
          <p:nvPr/>
        </p:nvSpPr>
        <p:spPr>
          <a:xfrm flipV="1">
            <a:off x="8460433" y="740701"/>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33" name="Блок-схема: процесс 332"/>
          <p:cNvSpPr/>
          <p:nvPr/>
        </p:nvSpPr>
        <p:spPr>
          <a:xfrm flipV="1">
            <a:off x="8460434" y="356659"/>
            <a:ext cx="432047" cy="384043"/>
          </a:xfrm>
          <a:prstGeom prst="flowChartProcess">
            <a:avLst/>
          </a:prstGeom>
          <a:solidFill>
            <a:srgbClr val="6633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pic>
        <p:nvPicPr>
          <p:cNvPr id="165" name="Рисунок 16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37803" y="1468888"/>
            <a:ext cx="1949670" cy="4456389"/>
          </a:xfrm>
          <a:prstGeom prst="rect">
            <a:avLst/>
          </a:prstGeom>
        </p:spPr>
      </p:pic>
      <p:sp>
        <p:nvSpPr>
          <p:cNvPr id="2" name="TextBox 1"/>
          <p:cNvSpPr txBox="1"/>
          <p:nvPr/>
        </p:nvSpPr>
        <p:spPr>
          <a:xfrm>
            <a:off x="-468560" y="139085"/>
            <a:ext cx="3816424" cy="523220"/>
          </a:xfrm>
          <a:prstGeom prst="rect">
            <a:avLst/>
          </a:prstGeom>
          <a:noFill/>
        </p:spPr>
        <p:txBody>
          <a:bodyPr wrap="square" rtlCol="0">
            <a:spAutoFit/>
          </a:bodyPr>
          <a:lstStyle/>
          <a:p>
            <a:pPr algn="ctr"/>
            <a:r>
              <a:rPr lang="ru-RU" sz="2800" b="1" smtClean="0">
                <a:solidFill>
                  <a:schemeClr val="accent6">
                    <a:lumMod val="75000"/>
                  </a:schemeClr>
                </a:solidFill>
              </a:rPr>
              <a:t>Моё </a:t>
            </a:r>
            <a:r>
              <a:rPr lang="ru-RU" sz="2800" b="1" dirty="0" smtClean="0">
                <a:solidFill>
                  <a:schemeClr val="accent6">
                    <a:lumMod val="75000"/>
                  </a:schemeClr>
                </a:solidFill>
              </a:rPr>
              <a:t>настроение</a:t>
            </a:r>
            <a:endParaRPr lang="ru-RU" sz="2800" b="1" dirty="0">
              <a:solidFill>
                <a:schemeClr val="accent6">
                  <a:lumMod val="75000"/>
                </a:schemeClr>
              </a:solidFill>
            </a:endParaRPr>
          </a:p>
        </p:txBody>
      </p:sp>
    </p:spTree>
    <p:extLst>
      <p:ext uri="{BB962C8B-B14F-4D97-AF65-F5344CB8AC3E}">
        <p14:creationId xmlns="" xmlns:p14="http://schemas.microsoft.com/office/powerpoint/2010/main" val="27754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
                                        </p:tgtEl>
                                        <p:attrNameLst>
                                          <p:attrName>style.visibility</p:attrName>
                                        </p:attrNameLst>
                                      </p:cBhvr>
                                      <p:to>
                                        <p:strVal val="visible"/>
                                      </p:to>
                                    </p:set>
                                    <p:animEffect transition="in" filter="fade">
                                      <p:cBhvr>
                                        <p:cTn id="7" dur="500"/>
                                        <p:tgtEl>
                                          <p:spTgt spid="3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8"/>
                                        </p:tgtEl>
                                        <p:attrNameLst>
                                          <p:attrName>style.visibility</p:attrName>
                                        </p:attrNameLst>
                                      </p:cBhvr>
                                      <p:to>
                                        <p:strVal val="visible"/>
                                      </p:to>
                                    </p:set>
                                    <p:animEffect transition="in" filter="fade">
                                      <p:cBhvr>
                                        <p:cTn id="12" dur="500"/>
                                        <p:tgtEl>
                                          <p:spTgt spid="3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9"/>
                                        </p:tgtEl>
                                        <p:attrNameLst>
                                          <p:attrName>style.visibility</p:attrName>
                                        </p:attrNameLst>
                                      </p:cBhvr>
                                      <p:to>
                                        <p:strVal val="visible"/>
                                      </p:to>
                                    </p:set>
                                    <p:animEffect transition="in" filter="fade">
                                      <p:cBhvr>
                                        <p:cTn id="17" dur="500"/>
                                        <p:tgtEl>
                                          <p:spTgt spid="3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0"/>
                                        </p:tgtEl>
                                        <p:attrNameLst>
                                          <p:attrName>style.visibility</p:attrName>
                                        </p:attrNameLst>
                                      </p:cBhvr>
                                      <p:to>
                                        <p:strVal val="visible"/>
                                      </p:to>
                                    </p:set>
                                    <p:animEffect transition="in" filter="fade">
                                      <p:cBhvr>
                                        <p:cTn id="22" dur="500"/>
                                        <p:tgtEl>
                                          <p:spTgt spid="3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1"/>
                                        </p:tgtEl>
                                        <p:attrNameLst>
                                          <p:attrName>style.visibility</p:attrName>
                                        </p:attrNameLst>
                                      </p:cBhvr>
                                      <p:to>
                                        <p:strVal val="visible"/>
                                      </p:to>
                                    </p:set>
                                    <p:animEffect transition="in" filter="fade">
                                      <p:cBhvr>
                                        <p:cTn id="27" dur="500"/>
                                        <p:tgtEl>
                                          <p:spTgt spid="3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2"/>
                                        </p:tgtEl>
                                        <p:attrNameLst>
                                          <p:attrName>style.visibility</p:attrName>
                                        </p:attrNameLst>
                                      </p:cBhvr>
                                      <p:to>
                                        <p:strVal val="visible"/>
                                      </p:to>
                                    </p:set>
                                    <p:animEffect transition="in" filter="fade">
                                      <p:cBhvr>
                                        <p:cTn id="32" dur="500"/>
                                        <p:tgtEl>
                                          <p:spTgt spid="3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3"/>
                                        </p:tgtEl>
                                        <p:attrNameLst>
                                          <p:attrName>style.visibility</p:attrName>
                                        </p:attrNameLst>
                                      </p:cBhvr>
                                      <p:to>
                                        <p:strVal val="visible"/>
                                      </p:to>
                                    </p:set>
                                    <p:animEffect transition="in" filter="fade">
                                      <p:cBhvr>
                                        <p:cTn id="37" dur="500"/>
                                        <p:tgtEl>
                                          <p:spTgt spid="3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4"/>
                                        </p:tgtEl>
                                        <p:attrNameLst>
                                          <p:attrName>style.visibility</p:attrName>
                                        </p:attrNameLst>
                                      </p:cBhvr>
                                      <p:to>
                                        <p:strVal val="visible"/>
                                      </p:to>
                                    </p:set>
                                    <p:animEffect transition="in" filter="fade">
                                      <p:cBhvr>
                                        <p:cTn id="42" dur="500"/>
                                        <p:tgtEl>
                                          <p:spTgt spid="3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5"/>
                                        </p:tgtEl>
                                        <p:attrNameLst>
                                          <p:attrName>style.visibility</p:attrName>
                                        </p:attrNameLst>
                                      </p:cBhvr>
                                      <p:to>
                                        <p:strVal val="visible"/>
                                      </p:to>
                                    </p:set>
                                    <p:animEffect transition="in" filter="fade">
                                      <p:cBhvr>
                                        <p:cTn id="47" dur="500"/>
                                        <p:tgtEl>
                                          <p:spTgt spid="3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26"/>
                                        </p:tgtEl>
                                        <p:attrNameLst>
                                          <p:attrName>style.visibility</p:attrName>
                                        </p:attrNameLst>
                                      </p:cBhvr>
                                      <p:to>
                                        <p:strVal val="visible"/>
                                      </p:to>
                                    </p:set>
                                    <p:animEffect transition="in" filter="fade">
                                      <p:cBhvr>
                                        <p:cTn id="52" dur="500"/>
                                        <p:tgtEl>
                                          <p:spTgt spid="32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27"/>
                                        </p:tgtEl>
                                        <p:attrNameLst>
                                          <p:attrName>style.visibility</p:attrName>
                                        </p:attrNameLst>
                                      </p:cBhvr>
                                      <p:to>
                                        <p:strVal val="visible"/>
                                      </p:to>
                                    </p:set>
                                    <p:animEffect transition="in" filter="fade">
                                      <p:cBhvr>
                                        <p:cTn id="57" dur="500"/>
                                        <p:tgtEl>
                                          <p:spTgt spid="32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28"/>
                                        </p:tgtEl>
                                        <p:attrNameLst>
                                          <p:attrName>style.visibility</p:attrName>
                                        </p:attrNameLst>
                                      </p:cBhvr>
                                      <p:to>
                                        <p:strVal val="visible"/>
                                      </p:to>
                                    </p:set>
                                    <p:animEffect transition="in" filter="fade">
                                      <p:cBhvr>
                                        <p:cTn id="62" dur="500"/>
                                        <p:tgtEl>
                                          <p:spTgt spid="32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29"/>
                                        </p:tgtEl>
                                        <p:attrNameLst>
                                          <p:attrName>style.visibility</p:attrName>
                                        </p:attrNameLst>
                                      </p:cBhvr>
                                      <p:to>
                                        <p:strVal val="visible"/>
                                      </p:to>
                                    </p:set>
                                    <p:animEffect transition="in" filter="fade">
                                      <p:cBhvr>
                                        <p:cTn id="67" dur="500"/>
                                        <p:tgtEl>
                                          <p:spTgt spid="32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30"/>
                                        </p:tgtEl>
                                        <p:attrNameLst>
                                          <p:attrName>style.visibility</p:attrName>
                                        </p:attrNameLst>
                                      </p:cBhvr>
                                      <p:to>
                                        <p:strVal val="visible"/>
                                      </p:to>
                                    </p:set>
                                    <p:animEffect transition="in" filter="fade">
                                      <p:cBhvr>
                                        <p:cTn id="72" dur="500"/>
                                        <p:tgtEl>
                                          <p:spTgt spid="33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31"/>
                                        </p:tgtEl>
                                        <p:attrNameLst>
                                          <p:attrName>style.visibility</p:attrName>
                                        </p:attrNameLst>
                                      </p:cBhvr>
                                      <p:to>
                                        <p:strVal val="visible"/>
                                      </p:to>
                                    </p:set>
                                    <p:animEffect transition="in" filter="fade">
                                      <p:cBhvr>
                                        <p:cTn id="77" dur="500"/>
                                        <p:tgtEl>
                                          <p:spTgt spid="33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32"/>
                                        </p:tgtEl>
                                        <p:attrNameLst>
                                          <p:attrName>style.visibility</p:attrName>
                                        </p:attrNameLst>
                                      </p:cBhvr>
                                      <p:to>
                                        <p:strVal val="visible"/>
                                      </p:to>
                                    </p:set>
                                    <p:animEffect transition="in" filter="fade">
                                      <p:cBhvr>
                                        <p:cTn id="82" dur="500"/>
                                        <p:tgtEl>
                                          <p:spTgt spid="33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33"/>
                                        </p:tgtEl>
                                        <p:attrNameLst>
                                          <p:attrName>style.visibility</p:attrName>
                                        </p:attrNameLst>
                                      </p:cBhvr>
                                      <p:to>
                                        <p:strVal val="visible"/>
                                      </p:to>
                                    </p:set>
                                    <p:animEffect transition="in" filter="fade">
                                      <p:cBhvr>
                                        <p:cTn id="87" dur="500"/>
                                        <p:tgtEl>
                                          <p:spTgt spid="33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73"/>
                                        </p:tgtEl>
                                        <p:attrNameLst>
                                          <p:attrName>style.visibility</p:attrName>
                                        </p:attrNameLst>
                                      </p:cBhvr>
                                      <p:to>
                                        <p:strVal val="visible"/>
                                      </p:to>
                                    </p:set>
                                    <p:animEffect transition="in" filter="fade">
                                      <p:cBhvr>
                                        <p:cTn id="92" dur="500"/>
                                        <p:tgtEl>
                                          <p:spTgt spid="17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74"/>
                                        </p:tgtEl>
                                        <p:attrNameLst>
                                          <p:attrName>style.visibility</p:attrName>
                                        </p:attrNameLst>
                                      </p:cBhvr>
                                      <p:to>
                                        <p:strVal val="visible"/>
                                      </p:to>
                                    </p:set>
                                    <p:animEffect transition="in" filter="fade">
                                      <p:cBhvr>
                                        <p:cTn id="97" dur="500"/>
                                        <p:tgtEl>
                                          <p:spTgt spid="17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75"/>
                                        </p:tgtEl>
                                        <p:attrNameLst>
                                          <p:attrName>style.visibility</p:attrName>
                                        </p:attrNameLst>
                                      </p:cBhvr>
                                      <p:to>
                                        <p:strVal val="visible"/>
                                      </p:to>
                                    </p:set>
                                    <p:animEffect transition="in" filter="fade">
                                      <p:cBhvr>
                                        <p:cTn id="102" dur="500"/>
                                        <p:tgtEl>
                                          <p:spTgt spid="175"/>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76"/>
                                        </p:tgtEl>
                                        <p:attrNameLst>
                                          <p:attrName>style.visibility</p:attrName>
                                        </p:attrNameLst>
                                      </p:cBhvr>
                                      <p:to>
                                        <p:strVal val="visible"/>
                                      </p:to>
                                    </p:set>
                                    <p:animEffect transition="in" filter="fade">
                                      <p:cBhvr>
                                        <p:cTn id="107" dur="500"/>
                                        <p:tgtEl>
                                          <p:spTgt spid="17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77"/>
                                        </p:tgtEl>
                                        <p:attrNameLst>
                                          <p:attrName>style.visibility</p:attrName>
                                        </p:attrNameLst>
                                      </p:cBhvr>
                                      <p:to>
                                        <p:strVal val="visible"/>
                                      </p:to>
                                    </p:set>
                                    <p:animEffect transition="in" filter="fade">
                                      <p:cBhvr>
                                        <p:cTn id="112" dur="500"/>
                                        <p:tgtEl>
                                          <p:spTgt spid="177"/>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78"/>
                                        </p:tgtEl>
                                        <p:attrNameLst>
                                          <p:attrName>style.visibility</p:attrName>
                                        </p:attrNameLst>
                                      </p:cBhvr>
                                      <p:to>
                                        <p:strVal val="visible"/>
                                      </p:to>
                                    </p:set>
                                    <p:animEffect transition="in" filter="fade">
                                      <p:cBhvr>
                                        <p:cTn id="117" dur="500"/>
                                        <p:tgtEl>
                                          <p:spTgt spid="178"/>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79"/>
                                        </p:tgtEl>
                                        <p:attrNameLst>
                                          <p:attrName>style.visibility</p:attrName>
                                        </p:attrNameLst>
                                      </p:cBhvr>
                                      <p:to>
                                        <p:strVal val="visible"/>
                                      </p:to>
                                    </p:set>
                                    <p:animEffect transition="in" filter="fade">
                                      <p:cBhvr>
                                        <p:cTn id="122" dur="500"/>
                                        <p:tgtEl>
                                          <p:spTgt spid="179"/>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180"/>
                                        </p:tgtEl>
                                        <p:attrNameLst>
                                          <p:attrName>style.visibility</p:attrName>
                                        </p:attrNameLst>
                                      </p:cBhvr>
                                      <p:to>
                                        <p:strVal val="visible"/>
                                      </p:to>
                                    </p:set>
                                    <p:animEffect transition="in" filter="fade">
                                      <p:cBhvr>
                                        <p:cTn id="127" dur="500"/>
                                        <p:tgtEl>
                                          <p:spTgt spid="180"/>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181"/>
                                        </p:tgtEl>
                                        <p:attrNameLst>
                                          <p:attrName>style.visibility</p:attrName>
                                        </p:attrNameLst>
                                      </p:cBhvr>
                                      <p:to>
                                        <p:strVal val="visible"/>
                                      </p:to>
                                    </p:set>
                                    <p:animEffect transition="in" filter="fade">
                                      <p:cBhvr>
                                        <p:cTn id="132" dur="500"/>
                                        <p:tgtEl>
                                          <p:spTgt spid="181"/>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82"/>
                                        </p:tgtEl>
                                        <p:attrNameLst>
                                          <p:attrName>style.visibility</p:attrName>
                                        </p:attrNameLst>
                                      </p:cBhvr>
                                      <p:to>
                                        <p:strVal val="visible"/>
                                      </p:to>
                                    </p:set>
                                    <p:animEffect transition="in" filter="fade">
                                      <p:cBhvr>
                                        <p:cTn id="137" dur="500"/>
                                        <p:tgtEl>
                                          <p:spTgt spid="182"/>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183"/>
                                        </p:tgtEl>
                                        <p:attrNameLst>
                                          <p:attrName>style.visibility</p:attrName>
                                        </p:attrNameLst>
                                      </p:cBhvr>
                                      <p:to>
                                        <p:strVal val="visible"/>
                                      </p:to>
                                    </p:set>
                                    <p:animEffect transition="in" filter="fade">
                                      <p:cBhvr>
                                        <p:cTn id="142" dur="500"/>
                                        <p:tgtEl>
                                          <p:spTgt spid="183"/>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184"/>
                                        </p:tgtEl>
                                        <p:attrNameLst>
                                          <p:attrName>style.visibility</p:attrName>
                                        </p:attrNameLst>
                                      </p:cBhvr>
                                      <p:to>
                                        <p:strVal val="visible"/>
                                      </p:to>
                                    </p:set>
                                    <p:animEffect transition="in" filter="fade">
                                      <p:cBhvr>
                                        <p:cTn id="147" dur="500"/>
                                        <p:tgtEl>
                                          <p:spTgt spid="184"/>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185"/>
                                        </p:tgtEl>
                                        <p:attrNameLst>
                                          <p:attrName>style.visibility</p:attrName>
                                        </p:attrNameLst>
                                      </p:cBhvr>
                                      <p:to>
                                        <p:strVal val="visible"/>
                                      </p:to>
                                    </p:set>
                                    <p:animEffect transition="in" filter="fade">
                                      <p:cBhvr>
                                        <p:cTn id="152" dur="500"/>
                                        <p:tgtEl>
                                          <p:spTgt spid="185"/>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186"/>
                                        </p:tgtEl>
                                        <p:attrNameLst>
                                          <p:attrName>style.visibility</p:attrName>
                                        </p:attrNameLst>
                                      </p:cBhvr>
                                      <p:to>
                                        <p:strVal val="visible"/>
                                      </p:to>
                                    </p:set>
                                    <p:animEffect transition="in" filter="fade">
                                      <p:cBhvr>
                                        <p:cTn id="157" dur="500"/>
                                        <p:tgtEl>
                                          <p:spTgt spid="186"/>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187"/>
                                        </p:tgtEl>
                                        <p:attrNameLst>
                                          <p:attrName>style.visibility</p:attrName>
                                        </p:attrNameLst>
                                      </p:cBhvr>
                                      <p:to>
                                        <p:strVal val="visible"/>
                                      </p:to>
                                    </p:set>
                                    <p:animEffect transition="in" filter="fade">
                                      <p:cBhvr>
                                        <p:cTn id="162" dur="500"/>
                                        <p:tgtEl>
                                          <p:spTgt spid="187"/>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188"/>
                                        </p:tgtEl>
                                        <p:attrNameLst>
                                          <p:attrName>style.visibility</p:attrName>
                                        </p:attrNameLst>
                                      </p:cBhvr>
                                      <p:to>
                                        <p:strVal val="visible"/>
                                      </p:to>
                                    </p:set>
                                    <p:animEffect transition="in" filter="fade">
                                      <p:cBhvr>
                                        <p:cTn id="167" dur="500"/>
                                        <p:tgtEl>
                                          <p:spTgt spid="188"/>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189"/>
                                        </p:tgtEl>
                                        <p:attrNameLst>
                                          <p:attrName>style.visibility</p:attrName>
                                        </p:attrNameLst>
                                      </p:cBhvr>
                                      <p:to>
                                        <p:strVal val="visible"/>
                                      </p:to>
                                    </p:set>
                                    <p:animEffect transition="in" filter="fade">
                                      <p:cBhvr>
                                        <p:cTn id="172" dur="500"/>
                                        <p:tgtEl>
                                          <p:spTgt spid="189"/>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191"/>
                                        </p:tgtEl>
                                        <p:attrNameLst>
                                          <p:attrName>style.visibility</p:attrName>
                                        </p:attrNameLst>
                                      </p:cBhvr>
                                      <p:to>
                                        <p:strVal val="visible"/>
                                      </p:to>
                                    </p:set>
                                    <p:animEffect transition="in" filter="fade">
                                      <p:cBhvr>
                                        <p:cTn id="177" dur="500"/>
                                        <p:tgtEl>
                                          <p:spTgt spid="191"/>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192"/>
                                        </p:tgtEl>
                                        <p:attrNameLst>
                                          <p:attrName>style.visibility</p:attrName>
                                        </p:attrNameLst>
                                      </p:cBhvr>
                                      <p:to>
                                        <p:strVal val="visible"/>
                                      </p:to>
                                    </p:set>
                                    <p:animEffect transition="in" filter="fade">
                                      <p:cBhvr>
                                        <p:cTn id="182" dur="500"/>
                                        <p:tgtEl>
                                          <p:spTgt spid="192"/>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193"/>
                                        </p:tgtEl>
                                        <p:attrNameLst>
                                          <p:attrName>style.visibility</p:attrName>
                                        </p:attrNameLst>
                                      </p:cBhvr>
                                      <p:to>
                                        <p:strVal val="visible"/>
                                      </p:to>
                                    </p:set>
                                    <p:animEffect transition="in" filter="fade">
                                      <p:cBhvr>
                                        <p:cTn id="187" dur="500"/>
                                        <p:tgtEl>
                                          <p:spTgt spid="193"/>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194"/>
                                        </p:tgtEl>
                                        <p:attrNameLst>
                                          <p:attrName>style.visibility</p:attrName>
                                        </p:attrNameLst>
                                      </p:cBhvr>
                                      <p:to>
                                        <p:strVal val="visible"/>
                                      </p:to>
                                    </p:set>
                                    <p:animEffect transition="in" filter="fade">
                                      <p:cBhvr>
                                        <p:cTn id="192" dur="500"/>
                                        <p:tgtEl>
                                          <p:spTgt spid="194"/>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195"/>
                                        </p:tgtEl>
                                        <p:attrNameLst>
                                          <p:attrName>style.visibility</p:attrName>
                                        </p:attrNameLst>
                                      </p:cBhvr>
                                      <p:to>
                                        <p:strVal val="visible"/>
                                      </p:to>
                                    </p:set>
                                    <p:animEffect transition="in" filter="fade">
                                      <p:cBhvr>
                                        <p:cTn id="197" dur="500"/>
                                        <p:tgtEl>
                                          <p:spTgt spid="195"/>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196"/>
                                        </p:tgtEl>
                                        <p:attrNameLst>
                                          <p:attrName>style.visibility</p:attrName>
                                        </p:attrNameLst>
                                      </p:cBhvr>
                                      <p:to>
                                        <p:strVal val="visible"/>
                                      </p:to>
                                    </p:set>
                                    <p:animEffect transition="in" filter="fade">
                                      <p:cBhvr>
                                        <p:cTn id="202" dur="500"/>
                                        <p:tgtEl>
                                          <p:spTgt spid="196"/>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197"/>
                                        </p:tgtEl>
                                        <p:attrNameLst>
                                          <p:attrName>style.visibility</p:attrName>
                                        </p:attrNameLst>
                                      </p:cBhvr>
                                      <p:to>
                                        <p:strVal val="visible"/>
                                      </p:to>
                                    </p:set>
                                    <p:animEffect transition="in" filter="fade">
                                      <p:cBhvr>
                                        <p:cTn id="207" dur="500"/>
                                        <p:tgtEl>
                                          <p:spTgt spid="197"/>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198"/>
                                        </p:tgtEl>
                                        <p:attrNameLst>
                                          <p:attrName>style.visibility</p:attrName>
                                        </p:attrNameLst>
                                      </p:cBhvr>
                                      <p:to>
                                        <p:strVal val="visible"/>
                                      </p:to>
                                    </p:set>
                                    <p:animEffect transition="in" filter="fade">
                                      <p:cBhvr>
                                        <p:cTn id="212" dur="500"/>
                                        <p:tgtEl>
                                          <p:spTgt spid="198"/>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199"/>
                                        </p:tgtEl>
                                        <p:attrNameLst>
                                          <p:attrName>style.visibility</p:attrName>
                                        </p:attrNameLst>
                                      </p:cBhvr>
                                      <p:to>
                                        <p:strVal val="visible"/>
                                      </p:to>
                                    </p:set>
                                    <p:animEffect transition="in" filter="fade">
                                      <p:cBhvr>
                                        <p:cTn id="217" dur="500"/>
                                        <p:tgtEl>
                                          <p:spTgt spid="199"/>
                                        </p:tgtEl>
                                      </p:cBhvr>
                                    </p:animEffect>
                                  </p:childTnLst>
                                </p:cTn>
                              </p:par>
                            </p:childTnLst>
                          </p:cTn>
                        </p:par>
                      </p:childTnLst>
                    </p:cTn>
                  </p:par>
                  <p:par>
                    <p:cTn id="218" fill="hold">
                      <p:stCondLst>
                        <p:cond delay="indefinite"/>
                      </p:stCondLst>
                      <p:childTnLst>
                        <p:par>
                          <p:cTn id="219" fill="hold">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200"/>
                                        </p:tgtEl>
                                        <p:attrNameLst>
                                          <p:attrName>style.visibility</p:attrName>
                                        </p:attrNameLst>
                                      </p:cBhvr>
                                      <p:to>
                                        <p:strVal val="visible"/>
                                      </p:to>
                                    </p:set>
                                    <p:animEffect transition="in" filter="fade">
                                      <p:cBhvr>
                                        <p:cTn id="222" dur="500"/>
                                        <p:tgtEl>
                                          <p:spTgt spid="200"/>
                                        </p:tgtEl>
                                      </p:cBhvr>
                                    </p:animEffect>
                                  </p:childTnLst>
                                </p:cTn>
                              </p:par>
                            </p:childTnLst>
                          </p:cTn>
                        </p:par>
                      </p:childTnLst>
                    </p:cTn>
                  </p:par>
                  <p:par>
                    <p:cTn id="223" fill="hold">
                      <p:stCondLst>
                        <p:cond delay="indefinite"/>
                      </p:stCondLst>
                      <p:childTnLst>
                        <p:par>
                          <p:cTn id="224" fill="hold">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201"/>
                                        </p:tgtEl>
                                        <p:attrNameLst>
                                          <p:attrName>style.visibility</p:attrName>
                                        </p:attrNameLst>
                                      </p:cBhvr>
                                      <p:to>
                                        <p:strVal val="visible"/>
                                      </p:to>
                                    </p:set>
                                    <p:animEffect transition="in" filter="fade">
                                      <p:cBhvr>
                                        <p:cTn id="227" dur="500"/>
                                        <p:tgtEl>
                                          <p:spTgt spid="201"/>
                                        </p:tgtEl>
                                      </p:cBhvr>
                                    </p:animEffect>
                                  </p:childTnLst>
                                </p:cTn>
                              </p:par>
                            </p:childTnLst>
                          </p:cTn>
                        </p:par>
                      </p:childTnLst>
                    </p:cTn>
                  </p:par>
                  <p:par>
                    <p:cTn id="228" fill="hold">
                      <p:stCondLst>
                        <p:cond delay="indefinite"/>
                      </p:stCondLst>
                      <p:childTnLst>
                        <p:par>
                          <p:cTn id="229" fill="hold">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202"/>
                                        </p:tgtEl>
                                        <p:attrNameLst>
                                          <p:attrName>style.visibility</p:attrName>
                                        </p:attrNameLst>
                                      </p:cBhvr>
                                      <p:to>
                                        <p:strVal val="visible"/>
                                      </p:to>
                                    </p:set>
                                    <p:animEffect transition="in" filter="fade">
                                      <p:cBhvr>
                                        <p:cTn id="232" dur="500"/>
                                        <p:tgtEl>
                                          <p:spTgt spid="202"/>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203"/>
                                        </p:tgtEl>
                                        <p:attrNameLst>
                                          <p:attrName>style.visibility</p:attrName>
                                        </p:attrNameLst>
                                      </p:cBhvr>
                                      <p:to>
                                        <p:strVal val="visible"/>
                                      </p:to>
                                    </p:set>
                                    <p:animEffect transition="in" filter="fade">
                                      <p:cBhvr>
                                        <p:cTn id="237" dur="500"/>
                                        <p:tgtEl>
                                          <p:spTgt spid="203"/>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204"/>
                                        </p:tgtEl>
                                        <p:attrNameLst>
                                          <p:attrName>style.visibility</p:attrName>
                                        </p:attrNameLst>
                                      </p:cBhvr>
                                      <p:to>
                                        <p:strVal val="visible"/>
                                      </p:to>
                                    </p:set>
                                    <p:animEffect transition="in" filter="fade">
                                      <p:cBhvr>
                                        <p:cTn id="242" dur="500"/>
                                        <p:tgtEl>
                                          <p:spTgt spid="204"/>
                                        </p:tgtEl>
                                      </p:cBhvr>
                                    </p:animEffect>
                                  </p:childTnLst>
                                </p:cTn>
                              </p:par>
                            </p:childTnLst>
                          </p:cTn>
                        </p:par>
                      </p:childTnLst>
                    </p:cTn>
                  </p:par>
                  <p:par>
                    <p:cTn id="243" fill="hold">
                      <p:stCondLst>
                        <p:cond delay="indefinite"/>
                      </p:stCondLst>
                      <p:childTnLst>
                        <p:par>
                          <p:cTn id="244" fill="hold">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205"/>
                                        </p:tgtEl>
                                        <p:attrNameLst>
                                          <p:attrName>style.visibility</p:attrName>
                                        </p:attrNameLst>
                                      </p:cBhvr>
                                      <p:to>
                                        <p:strVal val="visible"/>
                                      </p:to>
                                    </p:set>
                                    <p:animEffect transition="in" filter="fade">
                                      <p:cBhvr>
                                        <p:cTn id="247" dur="500"/>
                                        <p:tgtEl>
                                          <p:spTgt spid="205"/>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206"/>
                                        </p:tgtEl>
                                        <p:attrNameLst>
                                          <p:attrName>style.visibility</p:attrName>
                                        </p:attrNameLst>
                                      </p:cBhvr>
                                      <p:to>
                                        <p:strVal val="visible"/>
                                      </p:to>
                                    </p:set>
                                    <p:animEffect transition="in" filter="fade">
                                      <p:cBhvr>
                                        <p:cTn id="252" dur="500"/>
                                        <p:tgtEl>
                                          <p:spTgt spid="206"/>
                                        </p:tgtEl>
                                      </p:cBhvr>
                                    </p:animEffect>
                                  </p:childTnLst>
                                </p:cTn>
                              </p:par>
                            </p:childTnLst>
                          </p:cTn>
                        </p:par>
                      </p:childTnLst>
                    </p:cTn>
                  </p:par>
                  <p:par>
                    <p:cTn id="253" fill="hold">
                      <p:stCondLst>
                        <p:cond delay="indefinite"/>
                      </p:stCondLst>
                      <p:childTnLst>
                        <p:par>
                          <p:cTn id="254" fill="hold">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207"/>
                                        </p:tgtEl>
                                        <p:attrNameLst>
                                          <p:attrName>style.visibility</p:attrName>
                                        </p:attrNameLst>
                                      </p:cBhvr>
                                      <p:to>
                                        <p:strVal val="visible"/>
                                      </p:to>
                                    </p:set>
                                    <p:animEffect transition="in" filter="fade">
                                      <p:cBhvr>
                                        <p:cTn id="257" dur="500"/>
                                        <p:tgtEl>
                                          <p:spTgt spid="207"/>
                                        </p:tgtEl>
                                      </p:cBhvr>
                                    </p:animEffect>
                                  </p:childTnLst>
                                </p:cTn>
                              </p:par>
                            </p:childTnLst>
                          </p:cTn>
                        </p:par>
                      </p:childTnLst>
                    </p:cTn>
                  </p:par>
                  <p:par>
                    <p:cTn id="258" fill="hold">
                      <p:stCondLst>
                        <p:cond delay="indefinite"/>
                      </p:stCondLst>
                      <p:childTnLst>
                        <p:par>
                          <p:cTn id="259" fill="hold">
                            <p:stCondLst>
                              <p:cond delay="0"/>
                            </p:stCondLst>
                            <p:childTnLst>
                              <p:par>
                                <p:cTn id="260" presetID="10" presetClass="entr" presetSubtype="0" fill="hold" grpId="0" nodeType="clickEffect">
                                  <p:stCondLst>
                                    <p:cond delay="0"/>
                                  </p:stCondLst>
                                  <p:childTnLst>
                                    <p:set>
                                      <p:cBhvr>
                                        <p:cTn id="261" dur="1" fill="hold">
                                          <p:stCondLst>
                                            <p:cond delay="0"/>
                                          </p:stCondLst>
                                        </p:cTn>
                                        <p:tgtEl>
                                          <p:spTgt spid="263"/>
                                        </p:tgtEl>
                                        <p:attrNameLst>
                                          <p:attrName>style.visibility</p:attrName>
                                        </p:attrNameLst>
                                      </p:cBhvr>
                                      <p:to>
                                        <p:strVal val="visible"/>
                                      </p:to>
                                    </p:set>
                                    <p:animEffect transition="in" filter="fade">
                                      <p:cBhvr>
                                        <p:cTn id="262" dur="500"/>
                                        <p:tgtEl>
                                          <p:spTgt spid="263"/>
                                        </p:tgtEl>
                                      </p:cBhvr>
                                    </p:animEffect>
                                  </p:childTnLst>
                                </p:cTn>
                              </p:par>
                            </p:childTnLst>
                          </p:cTn>
                        </p:par>
                      </p:childTnLst>
                    </p:cTn>
                  </p:par>
                  <p:par>
                    <p:cTn id="263" fill="hold">
                      <p:stCondLst>
                        <p:cond delay="indefinite"/>
                      </p:stCondLst>
                      <p:childTnLst>
                        <p:par>
                          <p:cTn id="264" fill="hold">
                            <p:stCondLst>
                              <p:cond delay="0"/>
                            </p:stCondLst>
                            <p:childTnLst>
                              <p:par>
                                <p:cTn id="265" presetID="10" presetClass="entr" presetSubtype="0" fill="hold" grpId="0" nodeType="clickEffect">
                                  <p:stCondLst>
                                    <p:cond delay="0"/>
                                  </p:stCondLst>
                                  <p:childTnLst>
                                    <p:set>
                                      <p:cBhvr>
                                        <p:cTn id="266" dur="1" fill="hold">
                                          <p:stCondLst>
                                            <p:cond delay="0"/>
                                          </p:stCondLst>
                                        </p:cTn>
                                        <p:tgtEl>
                                          <p:spTgt spid="264"/>
                                        </p:tgtEl>
                                        <p:attrNameLst>
                                          <p:attrName>style.visibility</p:attrName>
                                        </p:attrNameLst>
                                      </p:cBhvr>
                                      <p:to>
                                        <p:strVal val="visible"/>
                                      </p:to>
                                    </p:set>
                                    <p:animEffect transition="in" filter="fade">
                                      <p:cBhvr>
                                        <p:cTn id="267" dur="500"/>
                                        <p:tgtEl>
                                          <p:spTgt spid="264"/>
                                        </p:tgtEl>
                                      </p:cBhvr>
                                    </p:animEffect>
                                  </p:childTnLst>
                                </p:cTn>
                              </p:par>
                            </p:childTnLst>
                          </p:cTn>
                        </p:par>
                      </p:childTnLst>
                    </p:cTn>
                  </p:par>
                  <p:par>
                    <p:cTn id="268" fill="hold">
                      <p:stCondLst>
                        <p:cond delay="indefinite"/>
                      </p:stCondLst>
                      <p:childTnLst>
                        <p:par>
                          <p:cTn id="269" fill="hold">
                            <p:stCondLst>
                              <p:cond delay="0"/>
                            </p:stCondLst>
                            <p:childTnLst>
                              <p:par>
                                <p:cTn id="270" presetID="10" presetClass="entr" presetSubtype="0" fill="hold" grpId="0" nodeType="clickEffect">
                                  <p:stCondLst>
                                    <p:cond delay="0"/>
                                  </p:stCondLst>
                                  <p:childTnLst>
                                    <p:set>
                                      <p:cBhvr>
                                        <p:cTn id="271" dur="1" fill="hold">
                                          <p:stCondLst>
                                            <p:cond delay="0"/>
                                          </p:stCondLst>
                                        </p:cTn>
                                        <p:tgtEl>
                                          <p:spTgt spid="265"/>
                                        </p:tgtEl>
                                        <p:attrNameLst>
                                          <p:attrName>style.visibility</p:attrName>
                                        </p:attrNameLst>
                                      </p:cBhvr>
                                      <p:to>
                                        <p:strVal val="visible"/>
                                      </p:to>
                                    </p:set>
                                    <p:animEffect transition="in" filter="fade">
                                      <p:cBhvr>
                                        <p:cTn id="272" dur="500"/>
                                        <p:tgtEl>
                                          <p:spTgt spid="265"/>
                                        </p:tgtEl>
                                      </p:cBhvr>
                                    </p:animEffect>
                                  </p:childTnLst>
                                </p:cTn>
                              </p:par>
                            </p:childTnLst>
                          </p:cTn>
                        </p:par>
                      </p:childTnLst>
                    </p:cTn>
                  </p:par>
                  <p:par>
                    <p:cTn id="273" fill="hold">
                      <p:stCondLst>
                        <p:cond delay="indefinite"/>
                      </p:stCondLst>
                      <p:childTnLst>
                        <p:par>
                          <p:cTn id="274" fill="hold">
                            <p:stCondLst>
                              <p:cond delay="0"/>
                            </p:stCondLst>
                            <p:childTnLst>
                              <p:par>
                                <p:cTn id="275" presetID="10" presetClass="entr" presetSubtype="0" fill="hold" grpId="0" nodeType="clickEffect">
                                  <p:stCondLst>
                                    <p:cond delay="0"/>
                                  </p:stCondLst>
                                  <p:childTnLst>
                                    <p:set>
                                      <p:cBhvr>
                                        <p:cTn id="276" dur="1" fill="hold">
                                          <p:stCondLst>
                                            <p:cond delay="0"/>
                                          </p:stCondLst>
                                        </p:cTn>
                                        <p:tgtEl>
                                          <p:spTgt spid="266"/>
                                        </p:tgtEl>
                                        <p:attrNameLst>
                                          <p:attrName>style.visibility</p:attrName>
                                        </p:attrNameLst>
                                      </p:cBhvr>
                                      <p:to>
                                        <p:strVal val="visible"/>
                                      </p:to>
                                    </p:set>
                                    <p:animEffect transition="in" filter="fade">
                                      <p:cBhvr>
                                        <p:cTn id="277" dur="500"/>
                                        <p:tgtEl>
                                          <p:spTgt spid="266"/>
                                        </p:tgtEl>
                                      </p:cBhvr>
                                    </p:animEffect>
                                  </p:childTnLst>
                                </p:cTn>
                              </p:par>
                            </p:childTnLst>
                          </p:cTn>
                        </p:par>
                      </p:childTnLst>
                    </p:cTn>
                  </p:par>
                  <p:par>
                    <p:cTn id="278" fill="hold">
                      <p:stCondLst>
                        <p:cond delay="indefinite"/>
                      </p:stCondLst>
                      <p:childTnLst>
                        <p:par>
                          <p:cTn id="279" fill="hold">
                            <p:stCondLst>
                              <p:cond delay="0"/>
                            </p:stCondLst>
                            <p:childTnLst>
                              <p:par>
                                <p:cTn id="280" presetID="10" presetClass="entr" presetSubtype="0" fill="hold" grpId="0" nodeType="clickEffect">
                                  <p:stCondLst>
                                    <p:cond delay="0"/>
                                  </p:stCondLst>
                                  <p:childTnLst>
                                    <p:set>
                                      <p:cBhvr>
                                        <p:cTn id="281" dur="1" fill="hold">
                                          <p:stCondLst>
                                            <p:cond delay="0"/>
                                          </p:stCondLst>
                                        </p:cTn>
                                        <p:tgtEl>
                                          <p:spTgt spid="267"/>
                                        </p:tgtEl>
                                        <p:attrNameLst>
                                          <p:attrName>style.visibility</p:attrName>
                                        </p:attrNameLst>
                                      </p:cBhvr>
                                      <p:to>
                                        <p:strVal val="visible"/>
                                      </p:to>
                                    </p:set>
                                    <p:animEffect transition="in" filter="fade">
                                      <p:cBhvr>
                                        <p:cTn id="282" dur="500"/>
                                        <p:tgtEl>
                                          <p:spTgt spid="267"/>
                                        </p:tgtEl>
                                      </p:cBhvr>
                                    </p:animEffect>
                                  </p:childTnLst>
                                </p:cTn>
                              </p:par>
                            </p:childTnLst>
                          </p:cTn>
                        </p:par>
                      </p:childTnLst>
                    </p:cTn>
                  </p:par>
                  <p:par>
                    <p:cTn id="283" fill="hold">
                      <p:stCondLst>
                        <p:cond delay="indefinite"/>
                      </p:stCondLst>
                      <p:childTnLst>
                        <p:par>
                          <p:cTn id="284" fill="hold">
                            <p:stCondLst>
                              <p:cond delay="0"/>
                            </p:stCondLst>
                            <p:childTnLst>
                              <p:par>
                                <p:cTn id="285" presetID="10" presetClass="entr" presetSubtype="0" fill="hold" grpId="0" nodeType="clickEffect">
                                  <p:stCondLst>
                                    <p:cond delay="0"/>
                                  </p:stCondLst>
                                  <p:childTnLst>
                                    <p:set>
                                      <p:cBhvr>
                                        <p:cTn id="286" dur="1" fill="hold">
                                          <p:stCondLst>
                                            <p:cond delay="0"/>
                                          </p:stCondLst>
                                        </p:cTn>
                                        <p:tgtEl>
                                          <p:spTgt spid="268"/>
                                        </p:tgtEl>
                                        <p:attrNameLst>
                                          <p:attrName>style.visibility</p:attrName>
                                        </p:attrNameLst>
                                      </p:cBhvr>
                                      <p:to>
                                        <p:strVal val="visible"/>
                                      </p:to>
                                    </p:set>
                                    <p:animEffect transition="in" filter="fade">
                                      <p:cBhvr>
                                        <p:cTn id="287" dur="500"/>
                                        <p:tgtEl>
                                          <p:spTgt spid="268"/>
                                        </p:tgtEl>
                                      </p:cBhvr>
                                    </p:animEffect>
                                  </p:childTnLst>
                                </p:cTn>
                              </p:par>
                            </p:childTnLst>
                          </p:cTn>
                        </p:par>
                      </p:childTnLst>
                    </p:cTn>
                  </p:par>
                  <p:par>
                    <p:cTn id="288" fill="hold">
                      <p:stCondLst>
                        <p:cond delay="indefinite"/>
                      </p:stCondLst>
                      <p:childTnLst>
                        <p:par>
                          <p:cTn id="289" fill="hold">
                            <p:stCondLst>
                              <p:cond delay="0"/>
                            </p:stCondLst>
                            <p:childTnLst>
                              <p:par>
                                <p:cTn id="290" presetID="10" presetClass="entr" presetSubtype="0" fill="hold" grpId="0" nodeType="clickEffect">
                                  <p:stCondLst>
                                    <p:cond delay="0"/>
                                  </p:stCondLst>
                                  <p:childTnLst>
                                    <p:set>
                                      <p:cBhvr>
                                        <p:cTn id="291" dur="1" fill="hold">
                                          <p:stCondLst>
                                            <p:cond delay="0"/>
                                          </p:stCondLst>
                                        </p:cTn>
                                        <p:tgtEl>
                                          <p:spTgt spid="269"/>
                                        </p:tgtEl>
                                        <p:attrNameLst>
                                          <p:attrName>style.visibility</p:attrName>
                                        </p:attrNameLst>
                                      </p:cBhvr>
                                      <p:to>
                                        <p:strVal val="visible"/>
                                      </p:to>
                                    </p:set>
                                    <p:animEffect transition="in" filter="fade">
                                      <p:cBhvr>
                                        <p:cTn id="292" dur="500"/>
                                        <p:tgtEl>
                                          <p:spTgt spid="269"/>
                                        </p:tgtEl>
                                      </p:cBhvr>
                                    </p:animEffect>
                                  </p:childTnLst>
                                </p:cTn>
                              </p:par>
                            </p:childTnLst>
                          </p:cTn>
                        </p:par>
                      </p:childTnLst>
                    </p:cTn>
                  </p:par>
                  <p:par>
                    <p:cTn id="293" fill="hold">
                      <p:stCondLst>
                        <p:cond delay="indefinite"/>
                      </p:stCondLst>
                      <p:childTnLst>
                        <p:par>
                          <p:cTn id="294" fill="hold">
                            <p:stCondLst>
                              <p:cond delay="0"/>
                            </p:stCondLst>
                            <p:childTnLst>
                              <p:par>
                                <p:cTn id="295" presetID="10" presetClass="entr" presetSubtype="0" fill="hold" grpId="0" nodeType="clickEffect">
                                  <p:stCondLst>
                                    <p:cond delay="0"/>
                                  </p:stCondLst>
                                  <p:childTnLst>
                                    <p:set>
                                      <p:cBhvr>
                                        <p:cTn id="296" dur="1" fill="hold">
                                          <p:stCondLst>
                                            <p:cond delay="0"/>
                                          </p:stCondLst>
                                        </p:cTn>
                                        <p:tgtEl>
                                          <p:spTgt spid="270"/>
                                        </p:tgtEl>
                                        <p:attrNameLst>
                                          <p:attrName>style.visibility</p:attrName>
                                        </p:attrNameLst>
                                      </p:cBhvr>
                                      <p:to>
                                        <p:strVal val="visible"/>
                                      </p:to>
                                    </p:set>
                                    <p:animEffect transition="in" filter="fade">
                                      <p:cBhvr>
                                        <p:cTn id="297" dur="500"/>
                                        <p:tgtEl>
                                          <p:spTgt spid="270"/>
                                        </p:tgtEl>
                                      </p:cBhvr>
                                    </p:animEffect>
                                  </p:childTnLst>
                                </p:cTn>
                              </p:par>
                            </p:childTnLst>
                          </p:cTn>
                        </p:par>
                      </p:childTnLst>
                    </p:cTn>
                  </p:par>
                  <p:par>
                    <p:cTn id="298" fill="hold">
                      <p:stCondLst>
                        <p:cond delay="indefinite"/>
                      </p:stCondLst>
                      <p:childTnLst>
                        <p:par>
                          <p:cTn id="299" fill="hold">
                            <p:stCondLst>
                              <p:cond delay="0"/>
                            </p:stCondLst>
                            <p:childTnLst>
                              <p:par>
                                <p:cTn id="300" presetID="10" presetClass="entr" presetSubtype="0" fill="hold" grpId="0" nodeType="clickEffect">
                                  <p:stCondLst>
                                    <p:cond delay="0"/>
                                  </p:stCondLst>
                                  <p:childTnLst>
                                    <p:set>
                                      <p:cBhvr>
                                        <p:cTn id="301" dur="1" fill="hold">
                                          <p:stCondLst>
                                            <p:cond delay="0"/>
                                          </p:stCondLst>
                                        </p:cTn>
                                        <p:tgtEl>
                                          <p:spTgt spid="271"/>
                                        </p:tgtEl>
                                        <p:attrNameLst>
                                          <p:attrName>style.visibility</p:attrName>
                                        </p:attrNameLst>
                                      </p:cBhvr>
                                      <p:to>
                                        <p:strVal val="visible"/>
                                      </p:to>
                                    </p:set>
                                    <p:animEffect transition="in" filter="fade">
                                      <p:cBhvr>
                                        <p:cTn id="302" dur="500"/>
                                        <p:tgtEl>
                                          <p:spTgt spid="271"/>
                                        </p:tgtEl>
                                      </p:cBhvr>
                                    </p:animEffect>
                                  </p:childTnLst>
                                </p:cTn>
                              </p:par>
                            </p:childTnLst>
                          </p:cTn>
                        </p:par>
                      </p:childTnLst>
                    </p:cTn>
                  </p:par>
                  <p:par>
                    <p:cTn id="303" fill="hold">
                      <p:stCondLst>
                        <p:cond delay="indefinite"/>
                      </p:stCondLst>
                      <p:childTnLst>
                        <p:par>
                          <p:cTn id="304" fill="hold">
                            <p:stCondLst>
                              <p:cond delay="0"/>
                            </p:stCondLst>
                            <p:childTnLst>
                              <p:par>
                                <p:cTn id="305" presetID="10" presetClass="entr" presetSubtype="0" fill="hold" grpId="0" nodeType="clickEffect">
                                  <p:stCondLst>
                                    <p:cond delay="0"/>
                                  </p:stCondLst>
                                  <p:childTnLst>
                                    <p:set>
                                      <p:cBhvr>
                                        <p:cTn id="306" dur="1" fill="hold">
                                          <p:stCondLst>
                                            <p:cond delay="0"/>
                                          </p:stCondLst>
                                        </p:cTn>
                                        <p:tgtEl>
                                          <p:spTgt spid="272"/>
                                        </p:tgtEl>
                                        <p:attrNameLst>
                                          <p:attrName>style.visibility</p:attrName>
                                        </p:attrNameLst>
                                      </p:cBhvr>
                                      <p:to>
                                        <p:strVal val="visible"/>
                                      </p:to>
                                    </p:set>
                                    <p:animEffect transition="in" filter="fade">
                                      <p:cBhvr>
                                        <p:cTn id="307" dur="500"/>
                                        <p:tgtEl>
                                          <p:spTgt spid="272"/>
                                        </p:tgtEl>
                                      </p:cBhvr>
                                    </p:animEffect>
                                  </p:childTnLst>
                                </p:cTn>
                              </p:par>
                            </p:childTnLst>
                          </p:cTn>
                        </p:par>
                      </p:childTnLst>
                    </p:cTn>
                  </p:par>
                  <p:par>
                    <p:cTn id="308" fill="hold">
                      <p:stCondLst>
                        <p:cond delay="indefinite"/>
                      </p:stCondLst>
                      <p:childTnLst>
                        <p:par>
                          <p:cTn id="309" fill="hold">
                            <p:stCondLst>
                              <p:cond delay="0"/>
                            </p:stCondLst>
                            <p:childTnLst>
                              <p:par>
                                <p:cTn id="310" presetID="10" presetClass="entr" presetSubtype="0" fill="hold" grpId="0" nodeType="clickEffect">
                                  <p:stCondLst>
                                    <p:cond delay="0"/>
                                  </p:stCondLst>
                                  <p:childTnLst>
                                    <p:set>
                                      <p:cBhvr>
                                        <p:cTn id="311" dur="1" fill="hold">
                                          <p:stCondLst>
                                            <p:cond delay="0"/>
                                          </p:stCondLst>
                                        </p:cTn>
                                        <p:tgtEl>
                                          <p:spTgt spid="273"/>
                                        </p:tgtEl>
                                        <p:attrNameLst>
                                          <p:attrName>style.visibility</p:attrName>
                                        </p:attrNameLst>
                                      </p:cBhvr>
                                      <p:to>
                                        <p:strVal val="visible"/>
                                      </p:to>
                                    </p:set>
                                    <p:animEffect transition="in" filter="fade">
                                      <p:cBhvr>
                                        <p:cTn id="312" dur="500"/>
                                        <p:tgtEl>
                                          <p:spTgt spid="273"/>
                                        </p:tgtEl>
                                      </p:cBhvr>
                                    </p:animEffect>
                                  </p:childTnLst>
                                </p:cTn>
                              </p:par>
                            </p:childTnLst>
                          </p:cTn>
                        </p:par>
                      </p:childTnLst>
                    </p:cTn>
                  </p:par>
                  <p:par>
                    <p:cTn id="313" fill="hold">
                      <p:stCondLst>
                        <p:cond delay="indefinite"/>
                      </p:stCondLst>
                      <p:childTnLst>
                        <p:par>
                          <p:cTn id="314" fill="hold">
                            <p:stCondLst>
                              <p:cond delay="0"/>
                            </p:stCondLst>
                            <p:childTnLst>
                              <p:par>
                                <p:cTn id="315" presetID="10" presetClass="entr" presetSubtype="0" fill="hold" grpId="0" nodeType="clickEffect">
                                  <p:stCondLst>
                                    <p:cond delay="0"/>
                                  </p:stCondLst>
                                  <p:childTnLst>
                                    <p:set>
                                      <p:cBhvr>
                                        <p:cTn id="316" dur="1" fill="hold">
                                          <p:stCondLst>
                                            <p:cond delay="0"/>
                                          </p:stCondLst>
                                        </p:cTn>
                                        <p:tgtEl>
                                          <p:spTgt spid="274"/>
                                        </p:tgtEl>
                                        <p:attrNameLst>
                                          <p:attrName>style.visibility</p:attrName>
                                        </p:attrNameLst>
                                      </p:cBhvr>
                                      <p:to>
                                        <p:strVal val="visible"/>
                                      </p:to>
                                    </p:set>
                                    <p:animEffect transition="in" filter="fade">
                                      <p:cBhvr>
                                        <p:cTn id="317" dur="500"/>
                                        <p:tgtEl>
                                          <p:spTgt spid="274"/>
                                        </p:tgtEl>
                                      </p:cBhvr>
                                    </p:animEffect>
                                  </p:childTnLst>
                                </p:cTn>
                              </p:par>
                            </p:childTnLst>
                          </p:cTn>
                        </p:par>
                      </p:childTnLst>
                    </p:cTn>
                  </p:par>
                  <p:par>
                    <p:cTn id="318" fill="hold">
                      <p:stCondLst>
                        <p:cond delay="indefinite"/>
                      </p:stCondLst>
                      <p:childTnLst>
                        <p:par>
                          <p:cTn id="319" fill="hold">
                            <p:stCondLst>
                              <p:cond delay="0"/>
                            </p:stCondLst>
                            <p:childTnLst>
                              <p:par>
                                <p:cTn id="320" presetID="10" presetClass="entr" presetSubtype="0" fill="hold" grpId="0" nodeType="clickEffect">
                                  <p:stCondLst>
                                    <p:cond delay="0"/>
                                  </p:stCondLst>
                                  <p:childTnLst>
                                    <p:set>
                                      <p:cBhvr>
                                        <p:cTn id="321" dur="1" fill="hold">
                                          <p:stCondLst>
                                            <p:cond delay="0"/>
                                          </p:stCondLst>
                                        </p:cTn>
                                        <p:tgtEl>
                                          <p:spTgt spid="275"/>
                                        </p:tgtEl>
                                        <p:attrNameLst>
                                          <p:attrName>style.visibility</p:attrName>
                                        </p:attrNameLst>
                                      </p:cBhvr>
                                      <p:to>
                                        <p:strVal val="visible"/>
                                      </p:to>
                                    </p:set>
                                    <p:animEffect transition="in" filter="fade">
                                      <p:cBhvr>
                                        <p:cTn id="322" dur="500"/>
                                        <p:tgtEl>
                                          <p:spTgt spid="275"/>
                                        </p:tgtEl>
                                      </p:cBhvr>
                                    </p:animEffect>
                                  </p:childTnLst>
                                </p:cTn>
                              </p:par>
                            </p:childTnLst>
                          </p:cTn>
                        </p:par>
                      </p:childTnLst>
                    </p:cTn>
                  </p:par>
                  <p:par>
                    <p:cTn id="323" fill="hold">
                      <p:stCondLst>
                        <p:cond delay="indefinite"/>
                      </p:stCondLst>
                      <p:childTnLst>
                        <p:par>
                          <p:cTn id="324" fill="hold">
                            <p:stCondLst>
                              <p:cond delay="0"/>
                            </p:stCondLst>
                            <p:childTnLst>
                              <p:par>
                                <p:cTn id="325" presetID="10" presetClass="entr" presetSubtype="0" fill="hold" grpId="0" nodeType="clickEffect">
                                  <p:stCondLst>
                                    <p:cond delay="0"/>
                                  </p:stCondLst>
                                  <p:childTnLst>
                                    <p:set>
                                      <p:cBhvr>
                                        <p:cTn id="326" dur="1" fill="hold">
                                          <p:stCondLst>
                                            <p:cond delay="0"/>
                                          </p:stCondLst>
                                        </p:cTn>
                                        <p:tgtEl>
                                          <p:spTgt spid="276"/>
                                        </p:tgtEl>
                                        <p:attrNameLst>
                                          <p:attrName>style.visibility</p:attrName>
                                        </p:attrNameLst>
                                      </p:cBhvr>
                                      <p:to>
                                        <p:strVal val="visible"/>
                                      </p:to>
                                    </p:set>
                                    <p:animEffect transition="in" filter="fade">
                                      <p:cBhvr>
                                        <p:cTn id="327" dur="500"/>
                                        <p:tgtEl>
                                          <p:spTgt spid="276"/>
                                        </p:tgtEl>
                                      </p:cBhvr>
                                    </p:animEffect>
                                  </p:childTnLst>
                                </p:cTn>
                              </p:par>
                            </p:childTnLst>
                          </p:cTn>
                        </p:par>
                      </p:childTnLst>
                    </p:cTn>
                  </p:par>
                  <p:par>
                    <p:cTn id="328" fill="hold">
                      <p:stCondLst>
                        <p:cond delay="indefinite"/>
                      </p:stCondLst>
                      <p:childTnLst>
                        <p:par>
                          <p:cTn id="329" fill="hold">
                            <p:stCondLst>
                              <p:cond delay="0"/>
                            </p:stCondLst>
                            <p:childTnLst>
                              <p:par>
                                <p:cTn id="330" presetID="10" presetClass="entr" presetSubtype="0" fill="hold" grpId="0" nodeType="clickEffect">
                                  <p:stCondLst>
                                    <p:cond delay="0"/>
                                  </p:stCondLst>
                                  <p:childTnLst>
                                    <p:set>
                                      <p:cBhvr>
                                        <p:cTn id="331" dur="1" fill="hold">
                                          <p:stCondLst>
                                            <p:cond delay="0"/>
                                          </p:stCondLst>
                                        </p:cTn>
                                        <p:tgtEl>
                                          <p:spTgt spid="277"/>
                                        </p:tgtEl>
                                        <p:attrNameLst>
                                          <p:attrName>style.visibility</p:attrName>
                                        </p:attrNameLst>
                                      </p:cBhvr>
                                      <p:to>
                                        <p:strVal val="visible"/>
                                      </p:to>
                                    </p:set>
                                    <p:animEffect transition="in" filter="fade">
                                      <p:cBhvr>
                                        <p:cTn id="332" dur="500"/>
                                        <p:tgtEl>
                                          <p:spTgt spid="277"/>
                                        </p:tgtEl>
                                      </p:cBhvr>
                                    </p:animEffect>
                                  </p:childTnLst>
                                </p:cTn>
                              </p:par>
                            </p:childTnLst>
                          </p:cTn>
                        </p:par>
                      </p:childTnLst>
                    </p:cTn>
                  </p:par>
                  <p:par>
                    <p:cTn id="333" fill="hold">
                      <p:stCondLst>
                        <p:cond delay="indefinite"/>
                      </p:stCondLst>
                      <p:childTnLst>
                        <p:par>
                          <p:cTn id="334" fill="hold">
                            <p:stCondLst>
                              <p:cond delay="0"/>
                            </p:stCondLst>
                            <p:childTnLst>
                              <p:par>
                                <p:cTn id="335" presetID="10" presetClass="entr" presetSubtype="0" fill="hold" grpId="0" nodeType="clickEffect">
                                  <p:stCondLst>
                                    <p:cond delay="0"/>
                                  </p:stCondLst>
                                  <p:childTnLst>
                                    <p:set>
                                      <p:cBhvr>
                                        <p:cTn id="336" dur="1" fill="hold">
                                          <p:stCondLst>
                                            <p:cond delay="0"/>
                                          </p:stCondLst>
                                        </p:cTn>
                                        <p:tgtEl>
                                          <p:spTgt spid="278"/>
                                        </p:tgtEl>
                                        <p:attrNameLst>
                                          <p:attrName>style.visibility</p:attrName>
                                        </p:attrNameLst>
                                      </p:cBhvr>
                                      <p:to>
                                        <p:strVal val="visible"/>
                                      </p:to>
                                    </p:set>
                                    <p:animEffect transition="in" filter="fade">
                                      <p:cBhvr>
                                        <p:cTn id="337" dur="500"/>
                                        <p:tgtEl>
                                          <p:spTgt spid="278"/>
                                        </p:tgtEl>
                                      </p:cBhvr>
                                    </p:animEffect>
                                  </p:childTnLst>
                                </p:cTn>
                              </p:par>
                            </p:childTnLst>
                          </p:cTn>
                        </p:par>
                      </p:childTnLst>
                    </p:cTn>
                  </p:par>
                  <p:par>
                    <p:cTn id="338" fill="hold">
                      <p:stCondLst>
                        <p:cond delay="indefinite"/>
                      </p:stCondLst>
                      <p:childTnLst>
                        <p:par>
                          <p:cTn id="339" fill="hold">
                            <p:stCondLst>
                              <p:cond delay="0"/>
                            </p:stCondLst>
                            <p:childTnLst>
                              <p:par>
                                <p:cTn id="340" presetID="10" presetClass="entr" presetSubtype="0" fill="hold" grpId="0" nodeType="clickEffect">
                                  <p:stCondLst>
                                    <p:cond delay="0"/>
                                  </p:stCondLst>
                                  <p:childTnLst>
                                    <p:set>
                                      <p:cBhvr>
                                        <p:cTn id="341" dur="1" fill="hold">
                                          <p:stCondLst>
                                            <p:cond delay="0"/>
                                          </p:stCondLst>
                                        </p:cTn>
                                        <p:tgtEl>
                                          <p:spTgt spid="279"/>
                                        </p:tgtEl>
                                        <p:attrNameLst>
                                          <p:attrName>style.visibility</p:attrName>
                                        </p:attrNameLst>
                                      </p:cBhvr>
                                      <p:to>
                                        <p:strVal val="visible"/>
                                      </p:to>
                                    </p:set>
                                    <p:animEffect transition="in" filter="fade">
                                      <p:cBhvr>
                                        <p:cTn id="342" dur="500"/>
                                        <p:tgtEl>
                                          <p:spTgt spid="279"/>
                                        </p:tgtEl>
                                      </p:cBhvr>
                                    </p:animEffect>
                                  </p:childTnLst>
                                </p:cTn>
                              </p:par>
                            </p:childTnLst>
                          </p:cTn>
                        </p:par>
                      </p:childTnLst>
                    </p:cTn>
                  </p:par>
                  <p:par>
                    <p:cTn id="343" fill="hold">
                      <p:stCondLst>
                        <p:cond delay="indefinite"/>
                      </p:stCondLst>
                      <p:childTnLst>
                        <p:par>
                          <p:cTn id="344" fill="hold">
                            <p:stCondLst>
                              <p:cond delay="0"/>
                            </p:stCondLst>
                            <p:childTnLst>
                              <p:par>
                                <p:cTn id="345" presetID="10" presetClass="entr" presetSubtype="0" fill="hold" grpId="0" nodeType="clickEffect">
                                  <p:stCondLst>
                                    <p:cond delay="0"/>
                                  </p:stCondLst>
                                  <p:childTnLst>
                                    <p:set>
                                      <p:cBhvr>
                                        <p:cTn id="346" dur="1" fill="hold">
                                          <p:stCondLst>
                                            <p:cond delay="0"/>
                                          </p:stCondLst>
                                        </p:cTn>
                                        <p:tgtEl>
                                          <p:spTgt spid="209"/>
                                        </p:tgtEl>
                                        <p:attrNameLst>
                                          <p:attrName>style.visibility</p:attrName>
                                        </p:attrNameLst>
                                      </p:cBhvr>
                                      <p:to>
                                        <p:strVal val="visible"/>
                                      </p:to>
                                    </p:set>
                                    <p:animEffect transition="in" filter="fade">
                                      <p:cBhvr>
                                        <p:cTn id="347" dur="500"/>
                                        <p:tgtEl>
                                          <p:spTgt spid="209"/>
                                        </p:tgtEl>
                                      </p:cBhvr>
                                    </p:animEffect>
                                  </p:childTnLst>
                                </p:cTn>
                              </p:par>
                            </p:childTnLst>
                          </p:cTn>
                        </p:par>
                      </p:childTnLst>
                    </p:cTn>
                  </p:par>
                  <p:par>
                    <p:cTn id="348" fill="hold">
                      <p:stCondLst>
                        <p:cond delay="indefinite"/>
                      </p:stCondLst>
                      <p:childTnLst>
                        <p:par>
                          <p:cTn id="349" fill="hold">
                            <p:stCondLst>
                              <p:cond delay="0"/>
                            </p:stCondLst>
                            <p:childTnLst>
                              <p:par>
                                <p:cTn id="350" presetID="10" presetClass="entr" presetSubtype="0" fill="hold" grpId="0" nodeType="clickEffect">
                                  <p:stCondLst>
                                    <p:cond delay="0"/>
                                  </p:stCondLst>
                                  <p:childTnLst>
                                    <p:set>
                                      <p:cBhvr>
                                        <p:cTn id="351" dur="1" fill="hold">
                                          <p:stCondLst>
                                            <p:cond delay="0"/>
                                          </p:stCondLst>
                                        </p:cTn>
                                        <p:tgtEl>
                                          <p:spTgt spid="210"/>
                                        </p:tgtEl>
                                        <p:attrNameLst>
                                          <p:attrName>style.visibility</p:attrName>
                                        </p:attrNameLst>
                                      </p:cBhvr>
                                      <p:to>
                                        <p:strVal val="visible"/>
                                      </p:to>
                                    </p:set>
                                    <p:animEffect transition="in" filter="fade">
                                      <p:cBhvr>
                                        <p:cTn id="352" dur="500"/>
                                        <p:tgtEl>
                                          <p:spTgt spid="210"/>
                                        </p:tgtEl>
                                      </p:cBhvr>
                                    </p:animEffect>
                                  </p:childTnLst>
                                </p:cTn>
                              </p:par>
                            </p:childTnLst>
                          </p:cTn>
                        </p:par>
                      </p:childTnLst>
                    </p:cTn>
                  </p:par>
                  <p:par>
                    <p:cTn id="353" fill="hold">
                      <p:stCondLst>
                        <p:cond delay="indefinite"/>
                      </p:stCondLst>
                      <p:childTnLst>
                        <p:par>
                          <p:cTn id="354" fill="hold">
                            <p:stCondLst>
                              <p:cond delay="0"/>
                            </p:stCondLst>
                            <p:childTnLst>
                              <p:par>
                                <p:cTn id="355" presetID="10" presetClass="entr" presetSubtype="0" fill="hold" grpId="0" nodeType="clickEffect">
                                  <p:stCondLst>
                                    <p:cond delay="0"/>
                                  </p:stCondLst>
                                  <p:childTnLst>
                                    <p:set>
                                      <p:cBhvr>
                                        <p:cTn id="356" dur="1" fill="hold">
                                          <p:stCondLst>
                                            <p:cond delay="0"/>
                                          </p:stCondLst>
                                        </p:cTn>
                                        <p:tgtEl>
                                          <p:spTgt spid="211"/>
                                        </p:tgtEl>
                                        <p:attrNameLst>
                                          <p:attrName>style.visibility</p:attrName>
                                        </p:attrNameLst>
                                      </p:cBhvr>
                                      <p:to>
                                        <p:strVal val="visible"/>
                                      </p:to>
                                    </p:set>
                                    <p:animEffect transition="in" filter="fade">
                                      <p:cBhvr>
                                        <p:cTn id="357" dur="500"/>
                                        <p:tgtEl>
                                          <p:spTgt spid="211"/>
                                        </p:tgtEl>
                                      </p:cBhvr>
                                    </p:animEffect>
                                  </p:childTnLst>
                                </p:cTn>
                              </p:par>
                            </p:childTnLst>
                          </p:cTn>
                        </p:par>
                      </p:childTnLst>
                    </p:cTn>
                  </p:par>
                  <p:par>
                    <p:cTn id="358" fill="hold">
                      <p:stCondLst>
                        <p:cond delay="indefinite"/>
                      </p:stCondLst>
                      <p:childTnLst>
                        <p:par>
                          <p:cTn id="359" fill="hold">
                            <p:stCondLst>
                              <p:cond delay="0"/>
                            </p:stCondLst>
                            <p:childTnLst>
                              <p:par>
                                <p:cTn id="360" presetID="10" presetClass="entr" presetSubtype="0" fill="hold" grpId="0" nodeType="clickEffect">
                                  <p:stCondLst>
                                    <p:cond delay="0"/>
                                  </p:stCondLst>
                                  <p:childTnLst>
                                    <p:set>
                                      <p:cBhvr>
                                        <p:cTn id="361" dur="1" fill="hold">
                                          <p:stCondLst>
                                            <p:cond delay="0"/>
                                          </p:stCondLst>
                                        </p:cTn>
                                        <p:tgtEl>
                                          <p:spTgt spid="212"/>
                                        </p:tgtEl>
                                        <p:attrNameLst>
                                          <p:attrName>style.visibility</p:attrName>
                                        </p:attrNameLst>
                                      </p:cBhvr>
                                      <p:to>
                                        <p:strVal val="visible"/>
                                      </p:to>
                                    </p:set>
                                    <p:animEffect transition="in" filter="fade">
                                      <p:cBhvr>
                                        <p:cTn id="362" dur="500"/>
                                        <p:tgtEl>
                                          <p:spTgt spid="212"/>
                                        </p:tgtEl>
                                      </p:cBhvr>
                                    </p:animEffect>
                                  </p:childTnLst>
                                </p:cTn>
                              </p:par>
                            </p:childTnLst>
                          </p:cTn>
                        </p:par>
                      </p:childTnLst>
                    </p:cTn>
                  </p:par>
                  <p:par>
                    <p:cTn id="363" fill="hold">
                      <p:stCondLst>
                        <p:cond delay="indefinite"/>
                      </p:stCondLst>
                      <p:childTnLst>
                        <p:par>
                          <p:cTn id="364" fill="hold">
                            <p:stCondLst>
                              <p:cond delay="0"/>
                            </p:stCondLst>
                            <p:childTnLst>
                              <p:par>
                                <p:cTn id="365" presetID="10" presetClass="entr" presetSubtype="0" fill="hold" grpId="0" nodeType="clickEffect">
                                  <p:stCondLst>
                                    <p:cond delay="0"/>
                                  </p:stCondLst>
                                  <p:childTnLst>
                                    <p:set>
                                      <p:cBhvr>
                                        <p:cTn id="366" dur="1" fill="hold">
                                          <p:stCondLst>
                                            <p:cond delay="0"/>
                                          </p:stCondLst>
                                        </p:cTn>
                                        <p:tgtEl>
                                          <p:spTgt spid="213"/>
                                        </p:tgtEl>
                                        <p:attrNameLst>
                                          <p:attrName>style.visibility</p:attrName>
                                        </p:attrNameLst>
                                      </p:cBhvr>
                                      <p:to>
                                        <p:strVal val="visible"/>
                                      </p:to>
                                    </p:set>
                                    <p:animEffect transition="in" filter="fade">
                                      <p:cBhvr>
                                        <p:cTn id="367" dur="500"/>
                                        <p:tgtEl>
                                          <p:spTgt spid="213"/>
                                        </p:tgtEl>
                                      </p:cBhvr>
                                    </p:animEffect>
                                  </p:childTnLst>
                                </p:cTn>
                              </p:par>
                            </p:childTnLst>
                          </p:cTn>
                        </p:par>
                      </p:childTnLst>
                    </p:cTn>
                  </p:par>
                  <p:par>
                    <p:cTn id="368" fill="hold">
                      <p:stCondLst>
                        <p:cond delay="indefinite"/>
                      </p:stCondLst>
                      <p:childTnLst>
                        <p:par>
                          <p:cTn id="369" fill="hold">
                            <p:stCondLst>
                              <p:cond delay="0"/>
                            </p:stCondLst>
                            <p:childTnLst>
                              <p:par>
                                <p:cTn id="370" presetID="10" presetClass="entr" presetSubtype="0" fill="hold" grpId="0" nodeType="clickEffect">
                                  <p:stCondLst>
                                    <p:cond delay="0"/>
                                  </p:stCondLst>
                                  <p:childTnLst>
                                    <p:set>
                                      <p:cBhvr>
                                        <p:cTn id="371" dur="1" fill="hold">
                                          <p:stCondLst>
                                            <p:cond delay="0"/>
                                          </p:stCondLst>
                                        </p:cTn>
                                        <p:tgtEl>
                                          <p:spTgt spid="214"/>
                                        </p:tgtEl>
                                        <p:attrNameLst>
                                          <p:attrName>style.visibility</p:attrName>
                                        </p:attrNameLst>
                                      </p:cBhvr>
                                      <p:to>
                                        <p:strVal val="visible"/>
                                      </p:to>
                                    </p:set>
                                    <p:animEffect transition="in" filter="fade">
                                      <p:cBhvr>
                                        <p:cTn id="372" dur="500"/>
                                        <p:tgtEl>
                                          <p:spTgt spid="214"/>
                                        </p:tgtEl>
                                      </p:cBhvr>
                                    </p:animEffect>
                                  </p:childTnLst>
                                </p:cTn>
                              </p:par>
                            </p:childTnLst>
                          </p:cTn>
                        </p:par>
                      </p:childTnLst>
                    </p:cTn>
                  </p:par>
                  <p:par>
                    <p:cTn id="373" fill="hold">
                      <p:stCondLst>
                        <p:cond delay="indefinite"/>
                      </p:stCondLst>
                      <p:childTnLst>
                        <p:par>
                          <p:cTn id="374" fill="hold">
                            <p:stCondLst>
                              <p:cond delay="0"/>
                            </p:stCondLst>
                            <p:childTnLst>
                              <p:par>
                                <p:cTn id="375" presetID="10" presetClass="entr" presetSubtype="0" fill="hold" grpId="0" nodeType="clickEffect">
                                  <p:stCondLst>
                                    <p:cond delay="0"/>
                                  </p:stCondLst>
                                  <p:childTnLst>
                                    <p:set>
                                      <p:cBhvr>
                                        <p:cTn id="376" dur="1" fill="hold">
                                          <p:stCondLst>
                                            <p:cond delay="0"/>
                                          </p:stCondLst>
                                        </p:cTn>
                                        <p:tgtEl>
                                          <p:spTgt spid="215"/>
                                        </p:tgtEl>
                                        <p:attrNameLst>
                                          <p:attrName>style.visibility</p:attrName>
                                        </p:attrNameLst>
                                      </p:cBhvr>
                                      <p:to>
                                        <p:strVal val="visible"/>
                                      </p:to>
                                    </p:set>
                                    <p:animEffect transition="in" filter="fade">
                                      <p:cBhvr>
                                        <p:cTn id="377" dur="500"/>
                                        <p:tgtEl>
                                          <p:spTgt spid="215"/>
                                        </p:tgtEl>
                                      </p:cBhvr>
                                    </p:animEffect>
                                  </p:childTnLst>
                                </p:cTn>
                              </p:par>
                            </p:childTnLst>
                          </p:cTn>
                        </p:par>
                      </p:childTnLst>
                    </p:cTn>
                  </p:par>
                  <p:par>
                    <p:cTn id="378" fill="hold">
                      <p:stCondLst>
                        <p:cond delay="indefinite"/>
                      </p:stCondLst>
                      <p:childTnLst>
                        <p:par>
                          <p:cTn id="379" fill="hold">
                            <p:stCondLst>
                              <p:cond delay="0"/>
                            </p:stCondLst>
                            <p:childTnLst>
                              <p:par>
                                <p:cTn id="380" presetID="10" presetClass="entr" presetSubtype="0" fill="hold" grpId="0" nodeType="clickEffect">
                                  <p:stCondLst>
                                    <p:cond delay="0"/>
                                  </p:stCondLst>
                                  <p:childTnLst>
                                    <p:set>
                                      <p:cBhvr>
                                        <p:cTn id="381" dur="1" fill="hold">
                                          <p:stCondLst>
                                            <p:cond delay="0"/>
                                          </p:stCondLst>
                                        </p:cTn>
                                        <p:tgtEl>
                                          <p:spTgt spid="216"/>
                                        </p:tgtEl>
                                        <p:attrNameLst>
                                          <p:attrName>style.visibility</p:attrName>
                                        </p:attrNameLst>
                                      </p:cBhvr>
                                      <p:to>
                                        <p:strVal val="visible"/>
                                      </p:to>
                                    </p:set>
                                    <p:animEffect transition="in" filter="fade">
                                      <p:cBhvr>
                                        <p:cTn id="382" dur="500"/>
                                        <p:tgtEl>
                                          <p:spTgt spid="216"/>
                                        </p:tgtEl>
                                      </p:cBhvr>
                                    </p:animEffect>
                                  </p:childTnLst>
                                </p:cTn>
                              </p:par>
                            </p:childTnLst>
                          </p:cTn>
                        </p:par>
                      </p:childTnLst>
                    </p:cTn>
                  </p:par>
                  <p:par>
                    <p:cTn id="383" fill="hold">
                      <p:stCondLst>
                        <p:cond delay="indefinite"/>
                      </p:stCondLst>
                      <p:childTnLst>
                        <p:par>
                          <p:cTn id="384" fill="hold">
                            <p:stCondLst>
                              <p:cond delay="0"/>
                            </p:stCondLst>
                            <p:childTnLst>
                              <p:par>
                                <p:cTn id="385" presetID="10" presetClass="entr" presetSubtype="0" fill="hold" grpId="0" nodeType="clickEffect">
                                  <p:stCondLst>
                                    <p:cond delay="0"/>
                                  </p:stCondLst>
                                  <p:childTnLst>
                                    <p:set>
                                      <p:cBhvr>
                                        <p:cTn id="386" dur="1" fill="hold">
                                          <p:stCondLst>
                                            <p:cond delay="0"/>
                                          </p:stCondLst>
                                        </p:cTn>
                                        <p:tgtEl>
                                          <p:spTgt spid="217"/>
                                        </p:tgtEl>
                                        <p:attrNameLst>
                                          <p:attrName>style.visibility</p:attrName>
                                        </p:attrNameLst>
                                      </p:cBhvr>
                                      <p:to>
                                        <p:strVal val="visible"/>
                                      </p:to>
                                    </p:set>
                                    <p:animEffect transition="in" filter="fade">
                                      <p:cBhvr>
                                        <p:cTn id="387" dur="500"/>
                                        <p:tgtEl>
                                          <p:spTgt spid="217"/>
                                        </p:tgtEl>
                                      </p:cBhvr>
                                    </p:animEffect>
                                  </p:childTnLst>
                                </p:cTn>
                              </p:par>
                            </p:childTnLst>
                          </p:cTn>
                        </p:par>
                      </p:childTnLst>
                    </p:cTn>
                  </p:par>
                  <p:par>
                    <p:cTn id="388" fill="hold">
                      <p:stCondLst>
                        <p:cond delay="indefinite"/>
                      </p:stCondLst>
                      <p:childTnLst>
                        <p:par>
                          <p:cTn id="389" fill="hold">
                            <p:stCondLst>
                              <p:cond delay="0"/>
                            </p:stCondLst>
                            <p:childTnLst>
                              <p:par>
                                <p:cTn id="390" presetID="10" presetClass="entr" presetSubtype="0" fill="hold" grpId="0" nodeType="clickEffect">
                                  <p:stCondLst>
                                    <p:cond delay="0"/>
                                  </p:stCondLst>
                                  <p:childTnLst>
                                    <p:set>
                                      <p:cBhvr>
                                        <p:cTn id="391" dur="1" fill="hold">
                                          <p:stCondLst>
                                            <p:cond delay="0"/>
                                          </p:stCondLst>
                                        </p:cTn>
                                        <p:tgtEl>
                                          <p:spTgt spid="218"/>
                                        </p:tgtEl>
                                        <p:attrNameLst>
                                          <p:attrName>style.visibility</p:attrName>
                                        </p:attrNameLst>
                                      </p:cBhvr>
                                      <p:to>
                                        <p:strVal val="visible"/>
                                      </p:to>
                                    </p:set>
                                    <p:animEffect transition="in" filter="fade">
                                      <p:cBhvr>
                                        <p:cTn id="392" dur="500"/>
                                        <p:tgtEl>
                                          <p:spTgt spid="218"/>
                                        </p:tgtEl>
                                      </p:cBhvr>
                                    </p:animEffect>
                                  </p:childTnLst>
                                </p:cTn>
                              </p:par>
                            </p:childTnLst>
                          </p:cTn>
                        </p:par>
                      </p:childTnLst>
                    </p:cTn>
                  </p:par>
                  <p:par>
                    <p:cTn id="393" fill="hold">
                      <p:stCondLst>
                        <p:cond delay="indefinite"/>
                      </p:stCondLst>
                      <p:childTnLst>
                        <p:par>
                          <p:cTn id="394" fill="hold">
                            <p:stCondLst>
                              <p:cond delay="0"/>
                            </p:stCondLst>
                            <p:childTnLst>
                              <p:par>
                                <p:cTn id="395" presetID="10" presetClass="entr" presetSubtype="0" fill="hold" grpId="0" nodeType="clickEffect">
                                  <p:stCondLst>
                                    <p:cond delay="0"/>
                                  </p:stCondLst>
                                  <p:childTnLst>
                                    <p:set>
                                      <p:cBhvr>
                                        <p:cTn id="396" dur="1" fill="hold">
                                          <p:stCondLst>
                                            <p:cond delay="0"/>
                                          </p:stCondLst>
                                        </p:cTn>
                                        <p:tgtEl>
                                          <p:spTgt spid="219"/>
                                        </p:tgtEl>
                                        <p:attrNameLst>
                                          <p:attrName>style.visibility</p:attrName>
                                        </p:attrNameLst>
                                      </p:cBhvr>
                                      <p:to>
                                        <p:strVal val="visible"/>
                                      </p:to>
                                    </p:set>
                                    <p:animEffect transition="in" filter="fade">
                                      <p:cBhvr>
                                        <p:cTn id="397" dur="500"/>
                                        <p:tgtEl>
                                          <p:spTgt spid="219"/>
                                        </p:tgtEl>
                                      </p:cBhvr>
                                    </p:animEffect>
                                  </p:childTnLst>
                                </p:cTn>
                              </p:par>
                            </p:childTnLst>
                          </p:cTn>
                        </p:par>
                      </p:childTnLst>
                    </p:cTn>
                  </p:par>
                  <p:par>
                    <p:cTn id="398" fill="hold">
                      <p:stCondLst>
                        <p:cond delay="indefinite"/>
                      </p:stCondLst>
                      <p:childTnLst>
                        <p:par>
                          <p:cTn id="399" fill="hold">
                            <p:stCondLst>
                              <p:cond delay="0"/>
                            </p:stCondLst>
                            <p:childTnLst>
                              <p:par>
                                <p:cTn id="400" presetID="10" presetClass="entr" presetSubtype="0" fill="hold" grpId="0" nodeType="clickEffect">
                                  <p:stCondLst>
                                    <p:cond delay="0"/>
                                  </p:stCondLst>
                                  <p:childTnLst>
                                    <p:set>
                                      <p:cBhvr>
                                        <p:cTn id="401" dur="1" fill="hold">
                                          <p:stCondLst>
                                            <p:cond delay="0"/>
                                          </p:stCondLst>
                                        </p:cTn>
                                        <p:tgtEl>
                                          <p:spTgt spid="220"/>
                                        </p:tgtEl>
                                        <p:attrNameLst>
                                          <p:attrName>style.visibility</p:attrName>
                                        </p:attrNameLst>
                                      </p:cBhvr>
                                      <p:to>
                                        <p:strVal val="visible"/>
                                      </p:to>
                                    </p:set>
                                    <p:animEffect transition="in" filter="fade">
                                      <p:cBhvr>
                                        <p:cTn id="402" dur="500"/>
                                        <p:tgtEl>
                                          <p:spTgt spid="220"/>
                                        </p:tgtEl>
                                      </p:cBhvr>
                                    </p:animEffect>
                                  </p:childTnLst>
                                </p:cTn>
                              </p:par>
                            </p:childTnLst>
                          </p:cTn>
                        </p:par>
                      </p:childTnLst>
                    </p:cTn>
                  </p:par>
                  <p:par>
                    <p:cTn id="403" fill="hold">
                      <p:stCondLst>
                        <p:cond delay="indefinite"/>
                      </p:stCondLst>
                      <p:childTnLst>
                        <p:par>
                          <p:cTn id="404" fill="hold">
                            <p:stCondLst>
                              <p:cond delay="0"/>
                            </p:stCondLst>
                            <p:childTnLst>
                              <p:par>
                                <p:cTn id="405" presetID="10" presetClass="entr" presetSubtype="0" fill="hold" grpId="0" nodeType="clickEffect">
                                  <p:stCondLst>
                                    <p:cond delay="0"/>
                                  </p:stCondLst>
                                  <p:childTnLst>
                                    <p:set>
                                      <p:cBhvr>
                                        <p:cTn id="406" dur="1" fill="hold">
                                          <p:stCondLst>
                                            <p:cond delay="0"/>
                                          </p:stCondLst>
                                        </p:cTn>
                                        <p:tgtEl>
                                          <p:spTgt spid="221"/>
                                        </p:tgtEl>
                                        <p:attrNameLst>
                                          <p:attrName>style.visibility</p:attrName>
                                        </p:attrNameLst>
                                      </p:cBhvr>
                                      <p:to>
                                        <p:strVal val="visible"/>
                                      </p:to>
                                    </p:set>
                                    <p:animEffect transition="in" filter="fade">
                                      <p:cBhvr>
                                        <p:cTn id="407" dur="500"/>
                                        <p:tgtEl>
                                          <p:spTgt spid="221"/>
                                        </p:tgtEl>
                                      </p:cBhvr>
                                    </p:animEffect>
                                  </p:childTnLst>
                                </p:cTn>
                              </p:par>
                            </p:childTnLst>
                          </p:cTn>
                        </p:par>
                      </p:childTnLst>
                    </p:cTn>
                  </p:par>
                  <p:par>
                    <p:cTn id="408" fill="hold">
                      <p:stCondLst>
                        <p:cond delay="indefinite"/>
                      </p:stCondLst>
                      <p:childTnLst>
                        <p:par>
                          <p:cTn id="409" fill="hold">
                            <p:stCondLst>
                              <p:cond delay="0"/>
                            </p:stCondLst>
                            <p:childTnLst>
                              <p:par>
                                <p:cTn id="410" presetID="10" presetClass="entr" presetSubtype="0" fill="hold" grpId="0" nodeType="clickEffect">
                                  <p:stCondLst>
                                    <p:cond delay="0"/>
                                  </p:stCondLst>
                                  <p:childTnLst>
                                    <p:set>
                                      <p:cBhvr>
                                        <p:cTn id="411" dur="1" fill="hold">
                                          <p:stCondLst>
                                            <p:cond delay="0"/>
                                          </p:stCondLst>
                                        </p:cTn>
                                        <p:tgtEl>
                                          <p:spTgt spid="222"/>
                                        </p:tgtEl>
                                        <p:attrNameLst>
                                          <p:attrName>style.visibility</p:attrName>
                                        </p:attrNameLst>
                                      </p:cBhvr>
                                      <p:to>
                                        <p:strVal val="visible"/>
                                      </p:to>
                                    </p:set>
                                    <p:animEffect transition="in" filter="fade">
                                      <p:cBhvr>
                                        <p:cTn id="412" dur="500"/>
                                        <p:tgtEl>
                                          <p:spTgt spid="222"/>
                                        </p:tgtEl>
                                      </p:cBhvr>
                                    </p:animEffect>
                                  </p:childTnLst>
                                </p:cTn>
                              </p:par>
                            </p:childTnLst>
                          </p:cTn>
                        </p:par>
                      </p:childTnLst>
                    </p:cTn>
                  </p:par>
                  <p:par>
                    <p:cTn id="413" fill="hold">
                      <p:stCondLst>
                        <p:cond delay="indefinite"/>
                      </p:stCondLst>
                      <p:childTnLst>
                        <p:par>
                          <p:cTn id="414" fill="hold">
                            <p:stCondLst>
                              <p:cond delay="0"/>
                            </p:stCondLst>
                            <p:childTnLst>
                              <p:par>
                                <p:cTn id="415" presetID="10" presetClass="entr" presetSubtype="0" fill="hold" grpId="0" nodeType="clickEffect">
                                  <p:stCondLst>
                                    <p:cond delay="0"/>
                                  </p:stCondLst>
                                  <p:childTnLst>
                                    <p:set>
                                      <p:cBhvr>
                                        <p:cTn id="416" dur="1" fill="hold">
                                          <p:stCondLst>
                                            <p:cond delay="0"/>
                                          </p:stCondLst>
                                        </p:cTn>
                                        <p:tgtEl>
                                          <p:spTgt spid="223"/>
                                        </p:tgtEl>
                                        <p:attrNameLst>
                                          <p:attrName>style.visibility</p:attrName>
                                        </p:attrNameLst>
                                      </p:cBhvr>
                                      <p:to>
                                        <p:strVal val="visible"/>
                                      </p:to>
                                    </p:set>
                                    <p:animEffect transition="in" filter="fade">
                                      <p:cBhvr>
                                        <p:cTn id="417" dur="500"/>
                                        <p:tgtEl>
                                          <p:spTgt spid="223"/>
                                        </p:tgtEl>
                                      </p:cBhvr>
                                    </p:animEffect>
                                  </p:childTnLst>
                                </p:cTn>
                              </p:par>
                            </p:childTnLst>
                          </p:cTn>
                        </p:par>
                      </p:childTnLst>
                    </p:cTn>
                  </p:par>
                  <p:par>
                    <p:cTn id="418" fill="hold">
                      <p:stCondLst>
                        <p:cond delay="indefinite"/>
                      </p:stCondLst>
                      <p:childTnLst>
                        <p:par>
                          <p:cTn id="419" fill="hold">
                            <p:stCondLst>
                              <p:cond delay="0"/>
                            </p:stCondLst>
                            <p:childTnLst>
                              <p:par>
                                <p:cTn id="420" presetID="10" presetClass="entr" presetSubtype="0" fill="hold" grpId="0" nodeType="clickEffect">
                                  <p:stCondLst>
                                    <p:cond delay="0"/>
                                  </p:stCondLst>
                                  <p:childTnLst>
                                    <p:set>
                                      <p:cBhvr>
                                        <p:cTn id="421" dur="1" fill="hold">
                                          <p:stCondLst>
                                            <p:cond delay="0"/>
                                          </p:stCondLst>
                                        </p:cTn>
                                        <p:tgtEl>
                                          <p:spTgt spid="224"/>
                                        </p:tgtEl>
                                        <p:attrNameLst>
                                          <p:attrName>style.visibility</p:attrName>
                                        </p:attrNameLst>
                                      </p:cBhvr>
                                      <p:to>
                                        <p:strVal val="visible"/>
                                      </p:to>
                                    </p:set>
                                    <p:animEffect transition="in" filter="fade">
                                      <p:cBhvr>
                                        <p:cTn id="422" dur="500"/>
                                        <p:tgtEl>
                                          <p:spTgt spid="224"/>
                                        </p:tgtEl>
                                      </p:cBhvr>
                                    </p:animEffect>
                                  </p:childTnLst>
                                </p:cTn>
                              </p:par>
                            </p:childTnLst>
                          </p:cTn>
                        </p:par>
                      </p:childTnLst>
                    </p:cTn>
                  </p:par>
                  <p:par>
                    <p:cTn id="423" fill="hold">
                      <p:stCondLst>
                        <p:cond delay="indefinite"/>
                      </p:stCondLst>
                      <p:childTnLst>
                        <p:par>
                          <p:cTn id="424" fill="hold">
                            <p:stCondLst>
                              <p:cond delay="0"/>
                            </p:stCondLst>
                            <p:childTnLst>
                              <p:par>
                                <p:cTn id="425" presetID="10" presetClass="entr" presetSubtype="0" fill="hold" grpId="0" nodeType="clickEffect">
                                  <p:stCondLst>
                                    <p:cond delay="0"/>
                                  </p:stCondLst>
                                  <p:childTnLst>
                                    <p:set>
                                      <p:cBhvr>
                                        <p:cTn id="426" dur="1" fill="hold">
                                          <p:stCondLst>
                                            <p:cond delay="0"/>
                                          </p:stCondLst>
                                        </p:cTn>
                                        <p:tgtEl>
                                          <p:spTgt spid="225"/>
                                        </p:tgtEl>
                                        <p:attrNameLst>
                                          <p:attrName>style.visibility</p:attrName>
                                        </p:attrNameLst>
                                      </p:cBhvr>
                                      <p:to>
                                        <p:strVal val="visible"/>
                                      </p:to>
                                    </p:set>
                                    <p:animEffect transition="in" filter="fade">
                                      <p:cBhvr>
                                        <p:cTn id="427" dur="5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8" restart="whenNotActive" fill="hold" evtFilter="cancelBubble" nodeType="interactiveSeq">
                <p:stCondLst>
                  <p:cond evt="onClick" delay="0">
                    <p:tgtEl>
                      <p:spTgt spid="226"/>
                    </p:tgtEl>
                  </p:cond>
                </p:stCondLst>
                <p:endSync evt="end" delay="0">
                  <p:rtn val="all"/>
                </p:endSync>
                <p:childTnLst>
                  <p:par>
                    <p:cTn id="429" fill="hold">
                      <p:stCondLst>
                        <p:cond delay="0"/>
                      </p:stCondLst>
                      <p:childTnLst>
                        <p:par>
                          <p:cTn id="430" fill="hold">
                            <p:stCondLst>
                              <p:cond delay="0"/>
                            </p:stCondLst>
                            <p:childTnLst>
                              <p:par>
                                <p:cTn id="431" presetID="10" presetClass="entr" presetSubtype="0" fill="hold" grpId="0" nodeType="clickEffect">
                                  <p:stCondLst>
                                    <p:cond delay="0"/>
                                  </p:stCondLst>
                                  <p:childTnLst>
                                    <p:set>
                                      <p:cBhvr>
                                        <p:cTn id="432" dur="1" fill="hold">
                                          <p:stCondLst>
                                            <p:cond delay="0"/>
                                          </p:stCondLst>
                                        </p:cTn>
                                        <p:tgtEl>
                                          <p:spTgt spid="227"/>
                                        </p:tgtEl>
                                        <p:attrNameLst>
                                          <p:attrName>style.visibility</p:attrName>
                                        </p:attrNameLst>
                                      </p:cBhvr>
                                      <p:to>
                                        <p:strVal val="visible"/>
                                      </p:to>
                                    </p:set>
                                    <p:animEffect transition="in" filter="fade">
                                      <p:cBhvr>
                                        <p:cTn id="433" dur="500"/>
                                        <p:tgtEl>
                                          <p:spTgt spid="227"/>
                                        </p:tgtEl>
                                      </p:cBhvr>
                                    </p:animEffect>
                                  </p:childTnLst>
                                </p:cTn>
                              </p:par>
                            </p:childTnLst>
                          </p:cTn>
                        </p:par>
                      </p:childTnLst>
                    </p:cTn>
                  </p:par>
                  <p:par>
                    <p:cTn id="434" fill="hold">
                      <p:stCondLst>
                        <p:cond delay="indefinite"/>
                      </p:stCondLst>
                      <p:childTnLst>
                        <p:par>
                          <p:cTn id="435" fill="hold">
                            <p:stCondLst>
                              <p:cond delay="0"/>
                            </p:stCondLst>
                            <p:childTnLst>
                              <p:par>
                                <p:cTn id="436" presetID="10" presetClass="entr" presetSubtype="0" fill="hold" grpId="0" nodeType="clickEffect">
                                  <p:stCondLst>
                                    <p:cond delay="0"/>
                                  </p:stCondLst>
                                  <p:childTnLst>
                                    <p:set>
                                      <p:cBhvr>
                                        <p:cTn id="437" dur="1" fill="hold">
                                          <p:stCondLst>
                                            <p:cond delay="0"/>
                                          </p:stCondLst>
                                        </p:cTn>
                                        <p:tgtEl>
                                          <p:spTgt spid="228"/>
                                        </p:tgtEl>
                                        <p:attrNameLst>
                                          <p:attrName>style.visibility</p:attrName>
                                        </p:attrNameLst>
                                      </p:cBhvr>
                                      <p:to>
                                        <p:strVal val="visible"/>
                                      </p:to>
                                    </p:set>
                                    <p:animEffect transition="in" filter="fade">
                                      <p:cBhvr>
                                        <p:cTn id="438" dur="500"/>
                                        <p:tgtEl>
                                          <p:spTgt spid="228"/>
                                        </p:tgtEl>
                                      </p:cBhvr>
                                    </p:animEffect>
                                  </p:childTnLst>
                                </p:cTn>
                              </p:par>
                            </p:childTnLst>
                          </p:cTn>
                        </p:par>
                      </p:childTnLst>
                    </p:cTn>
                  </p:par>
                  <p:par>
                    <p:cTn id="439" fill="hold">
                      <p:stCondLst>
                        <p:cond delay="indefinite"/>
                      </p:stCondLst>
                      <p:childTnLst>
                        <p:par>
                          <p:cTn id="440" fill="hold">
                            <p:stCondLst>
                              <p:cond delay="0"/>
                            </p:stCondLst>
                            <p:childTnLst>
                              <p:par>
                                <p:cTn id="441" presetID="10" presetClass="entr" presetSubtype="0" fill="hold" grpId="0" nodeType="clickEffect">
                                  <p:stCondLst>
                                    <p:cond delay="0"/>
                                  </p:stCondLst>
                                  <p:childTnLst>
                                    <p:set>
                                      <p:cBhvr>
                                        <p:cTn id="442" dur="1" fill="hold">
                                          <p:stCondLst>
                                            <p:cond delay="0"/>
                                          </p:stCondLst>
                                        </p:cTn>
                                        <p:tgtEl>
                                          <p:spTgt spid="229"/>
                                        </p:tgtEl>
                                        <p:attrNameLst>
                                          <p:attrName>style.visibility</p:attrName>
                                        </p:attrNameLst>
                                      </p:cBhvr>
                                      <p:to>
                                        <p:strVal val="visible"/>
                                      </p:to>
                                    </p:set>
                                    <p:animEffect transition="in" filter="fade">
                                      <p:cBhvr>
                                        <p:cTn id="443" dur="500"/>
                                        <p:tgtEl>
                                          <p:spTgt spid="229"/>
                                        </p:tgtEl>
                                      </p:cBhvr>
                                    </p:animEffect>
                                  </p:childTnLst>
                                </p:cTn>
                              </p:par>
                            </p:childTnLst>
                          </p:cTn>
                        </p:par>
                      </p:childTnLst>
                    </p:cTn>
                  </p:par>
                  <p:par>
                    <p:cTn id="444" fill="hold">
                      <p:stCondLst>
                        <p:cond delay="indefinite"/>
                      </p:stCondLst>
                      <p:childTnLst>
                        <p:par>
                          <p:cTn id="445" fill="hold">
                            <p:stCondLst>
                              <p:cond delay="0"/>
                            </p:stCondLst>
                            <p:childTnLst>
                              <p:par>
                                <p:cTn id="446" presetID="10" presetClass="entr" presetSubtype="0" fill="hold" grpId="0" nodeType="clickEffect">
                                  <p:stCondLst>
                                    <p:cond delay="0"/>
                                  </p:stCondLst>
                                  <p:childTnLst>
                                    <p:set>
                                      <p:cBhvr>
                                        <p:cTn id="447" dur="1" fill="hold">
                                          <p:stCondLst>
                                            <p:cond delay="0"/>
                                          </p:stCondLst>
                                        </p:cTn>
                                        <p:tgtEl>
                                          <p:spTgt spid="230"/>
                                        </p:tgtEl>
                                        <p:attrNameLst>
                                          <p:attrName>style.visibility</p:attrName>
                                        </p:attrNameLst>
                                      </p:cBhvr>
                                      <p:to>
                                        <p:strVal val="visible"/>
                                      </p:to>
                                    </p:set>
                                    <p:animEffect transition="in" filter="fade">
                                      <p:cBhvr>
                                        <p:cTn id="448" dur="500"/>
                                        <p:tgtEl>
                                          <p:spTgt spid="230"/>
                                        </p:tgtEl>
                                      </p:cBhvr>
                                    </p:animEffect>
                                  </p:childTnLst>
                                </p:cTn>
                              </p:par>
                            </p:childTnLst>
                          </p:cTn>
                        </p:par>
                      </p:childTnLst>
                    </p:cTn>
                  </p:par>
                  <p:par>
                    <p:cTn id="449" fill="hold">
                      <p:stCondLst>
                        <p:cond delay="indefinite"/>
                      </p:stCondLst>
                      <p:childTnLst>
                        <p:par>
                          <p:cTn id="450" fill="hold">
                            <p:stCondLst>
                              <p:cond delay="0"/>
                            </p:stCondLst>
                            <p:childTnLst>
                              <p:par>
                                <p:cTn id="451" presetID="10" presetClass="entr" presetSubtype="0" fill="hold" grpId="0" nodeType="clickEffect">
                                  <p:stCondLst>
                                    <p:cond delay="0"/>
                                  </p:stCondLst>
                                  <p:childTnLst>
                                    <p:set>
                                      <p:cBhvr>
                                        <p:cTn id="452" dur="1" fill="hold">
                                          <p:stCondLst>
                                            <p:cond delay="0"/>
                                          </p:stCondLst>
                                        </p:cTn>
                                        <p:tgtEl>
                                          <p:spTgt spid="231"/>
                                        </p:tgtEl>
                                        <p:attrNameLst>
                                          <p:attrName>style.visibility</p:attrName>
                                        </p:attrNameLst>
                                      </p:cBhvr>
                                      <p:to>
                                        <p:strVal val="visible"/>
                                      </p:to>
                                    </p:set>
                                    <p:animEffect transition="in" filter="fade">
                                      <p:cBhvr>
                                        <p:cTn id="453" dur="500"/>
                                        <p:tgtEl>
                                          <p:spTgt spid="231"/>
                                        </p:tgtEl>
                                      </p:cBhvr>
                                    </p:animEffect>
                                  </p:childTnLst>
                                </p:cTn>
                              </p:par>
                            </p:childTnLst>
                          </p:cTn>
                        </p:par>
                      </p:childTnLst>
                    </p:cTn>
                  </p:par>
                  <p:par>
                    <p:cTn id="454" fill="hold">
                      <p:stCondLst>
                        <p:cond delay="indefinite"/>
                      </p:stCondLst>
                      <p:childTnLst>
                        <p:par>
                          <p:cTn id="455" fill="hold">
                            <p:stCondLst>
                              <p:cond delay="0"/>
                            </p:stCondLst>
                            <p:childTnLst>
                              <p:par>
                                <p:cTn id="456" presetID="10" presetClass="entr" presetSubtype="0" fill="hold" grpId="0" nodeType="clickEffect">
                                  <p:stCondLst>
                                    <p:cond delay="0"/>
                                  </p:stCondLst>
                                  <p:childTnLst>
                                    <p:set>
                                      <p:cBhvr>
                                        <p:cTn id="457" dur="1" fill="hold">
                                          <p:stCondLst>
                                            <p:cond delay="0"/>
                                          </p:stCondLst>
                                        </p:cTn>
                                        <p:tgtEl>
                                          <p:spTgt spid="232"/>
                                        </p:tgtEl>
                                        <p:attrNameLst>
                                          <p:attrName>style.visibility</p:attrName>
                                        </p:attrNameLst>
                                      </p:cBhvr>
                                      <p:to>
                                        <p:strVal val="visible"/>
                                      </p:to>
                                    </p:set>
                                    <p:animEffect transition="in" filter="fade">
                                      <p:cBhvr>
                                        <p:cTn id="458" dur="500"/>
                                        <p:tgtEl>
                                          <p:spTgt spid="232"/>
                                        </p:tgtEl>
                                      </p:cBhvr>
                                    </p:animEffect>
                                  </p:childTnLst>
                                </p:cTn>
                              </p:par>
                            </p:childTnLst>
                          </p:cTn>
                        </p:par>
                      </p:childTnLst>
                    </p:cTn>
                  </p:par>
                  <p:par>
                    <p:cTn id="459" fill="hold">
                      <p:stCondLst>
                        <p:cond delay="indefinite"/>
                      </p:stCondLst>
                      <p:childTnLst>
                        <p:par>
                          <p:cTn id="460" fill="hold">
                            <p:stCondLst>
                              <p:cond delay="0"/>
                            </p:stCondLst>
                            <p:childTnLst>
                              <p:par>
                                <p:cTn id="461" presetID="10" presetClass="entr" presetSubtype="0" fill="hold" grpId="0" nodeType="clickEffect">
                                  <p:stCondLst>
                                    <p:cond delay="0"/>
                                  </p:stCondLst>
                                  <p:childTnLst>
                                    <p:set>
                                      <p:cBhvr>
                                        <p:cTn id="462" dur="1" fill="hold">
                                          <p:stCondLst>
                                            <p:cond delay="0"/>
                                          </p:stCondLst>
                                        </p:cTn>
                                        <p:tgtEl>
                                          <p:spTgt spid="233"/>
                                        </p:tgtEl>
                                        <p:attrNameLst>
                                          <p:attrName>style.visibility</p:attrName>
                                        </p:attrNameLst>
                                      </p:cBhvr>
                                      <p:to>
                                        <p:strVal val="visible"/>
                                      </p:to>
                                    </p:set>
                                    <p:animEffect transition="in" filter="fade">
                                      <p:cBhvr>
                                        <p:cTn id="463" dur="500"/>
                                        <p:tgtEl>
                                          <p:spTgt spid="233"/>
                                        </p:tgtEl>
                                      </p:cBhvr>
                                    </p:animEffect>
                                  </p:childTnLst>
                                </p:cTn>
                              </p:par>
                            </p:childTnLst>
                          </p:cTn>
                        </p:par>
                      </p:childTnLst>
                    </p:cTn>
                  </p:par>
                  <p:par>
                    <p:cTn id="464" fill="hold">
                      <p:stCondLst>
                        <p:cond delay="indefinite"/>
                      </p:stCondLst>
                      <p:childTnLst>
                        <p:par>
                          <p:cTn id="465" fill="hold">
                            <p:stCondLst>
                              <p:cond delay="0"/>
                            </p:stCondLst>
                            <p:childTnLst>
                              <p:par>
                                <p:cTn id="466" presetID="10" presetClass="entr" presetSubtype="0" fill="hold" grpId="0" nodeType="clickEffect">
                                  <p:stCondLst>
                                    <p:cond delay="0"/>
                                  </p:stCondLst>
                                  <p:childTnLst>
                                    <p:set>
                                      <p:cBhvr>
                                        <p:cTn id="467" dur="1" fill="hold">
                                          <p:stCondLst>
                                            <p:cond delay="0"/>
                                          </p:stCondLst>
                                        </p:cTn>
                                        <p:tgtEl>
                                          <p:spTgt spid="234"/>
                                        </p:tgtEl>
                                        <p:attrNameLst>
                                          <p:attrName>style.visibility</p:attrName>
                                        </p:attrNameLst>
                                      </p:cBhvr>
                                      <p:to>
                                        <p:strVal val="visible"/>
                                      </p:to>
                                    </p:set>
                                    <p:animEffect transition="in" filter="fade">
                                      <p:cBhvr>
                                        <p:cTn id="468" dur="500"/>
                                        <p:tgtEl>
                                          <p:spTgt spid="234"/>
                                        </p:tgtEl>
                                      </p:cBhvr>
                                    </p:animEffect>
                                  </p:childTnLst>
                                </p:cTn>
                              </p:par>
                            </p:childTnLst>
                          </p:cTn>
                        </p:par>
                      </p:childTnLst>
                    </p:cTn>
                  </p:par>
                  <p:par>
                    <p:cTn id="469" fill="hold">
                      <p:stCondLst>
                        <p:cond delay="indefinite"/>
                      </p:stCondLst>
                      <p:childTnLst>
                        <p:par>
                          <p:cTn id="470" fill="hold">
                            <p:stCondLst>
                              <p:cond delay="0"/>
                            </p:stCondLst>
                            <p:childTnLst>
                              <p:par>
                                <p:cTn id="471" presetID="10" presetClass="entr" presetSubtype="0" fill="hold" grpId="0" nodeType="clickEffect">
                                  <p:stCondLst>
                                    <p:cond delay="0"/>
                                  </p:stCondLst>
                                  <p:childTnLst>
                                    <p:set>
                                      <p:cBhvr>
                                        <p:cTn id="472" dur="1" fill="hold">
                                          <p:stCondLst>
                                            <p:cond delay="0"/>
                                          </p:stCondLst>
                                        </p:cTn>
                                        <p:tgtEl>
                                          <p:spTgt spid="235"/>
                                        </p:tgtEl>
                                        <p:attrNameLst>
                                          <p:attrName>style.visibility</p:attrName>
                                        </p:attrNameLst>
                                      </p:cBhvr>
                                      <p:to>
                                        <p:strVal val="visible"/>
                                      </p:to>
                                    </p:set>
                                    <p:animEffect transition="in" filter="fade">
                                      <p:cBhvr>
                                        <p:cTn id="473" dur="500"/>
                                        <p:tgtEl>
                                          <p:spTgt spid="235"/>
                                        </p:tgtEl>
                                      </p:cBhvr>
                                    </p:animEffect>
                                  </p:childTnLst>
                                </p:cTn>
                              </p:par>
                            </p:childTnLst>
                          </p:cTn>
                        </p:par>
                      </p:childTnLst>
                    </p:cTn>
                  </p:par>
                  <p:par>
                    <p:cTn id="474" fill="hold">
                      <p:stCondLst>
                        <p:cond delay="indefinite"/>
                      </p:stCondLst>
                      <p:childTnLst>
                        <p:par>
                          <p:cTn id="475" fill="hold">
                            <p:stCondLst>
                              <p:cond delay="0"/>
                            </p:stCondLst>
                            <p:childTnLst>
                              <p:par>
                                <p:cTn id="476" presetID="10" presetClass="entr" presetSubtype="0" fill="hold" grpId="0" nodeType="clickEffect">
                                  <p:stCondLst>
                                    <p:cond delay="0"/>
                                  </p:stCondLst>
                                  <p:childTnLst>
                                    <p:set>
                                      <p:cBhvr>
                                        <p:cTn id="477" dur="1" fill="hold">
                                          <p:stCondLst>
                                            <p:cond delay="0"/>
                                          </p:stCondLst>
                                        </p:cTn>
                                        <p:tgtEl>
                                          <p:spTgt spid="236"/>
                                        </p:tgtEl>
                                        <p:attrNameLst>
                                          <p:attrName>style.visibility</p:attrName>
                                        </p:attrNameLst>
                                      </p:cBhvr>
                                      <p:to>
                                        <p:strVal val="visible"/>
                                      </p:to>
                                    </p:set>
                                    <p:animEffect transition="in" filter="fade">
                                      <p:cBhvr>
                                        <p:cTn id="478" dur="500"/>
                                        <p:tgtEl>
                                          <p:spTgt spid="236"/>
                                        </p:tgtEl>
                                      </p:cBhvr>
                                    </p:animEffect>
                                  </p:childTnLst>
                                </p:cTn>
                              </p:par>
                            </p:childTnLst>
                          </p:cTn>
                        </p:par>
                      </p:childTnLst>
                    </p:cTn>
                  </p:par>
                  <p:par>
                    <p:cTn id="479" fill="hold">
                      <p:stCondLst>
                        <p:cond delay="indefinite"/>
                      </p:stCondLst>
                      <p:childTnLst>
                        <p:par>
                          <p:cTn id="480" fill="hold">
                            <p:stCondLst>
                              <p:cond delay="0"/>
                            </p:stCondLst>
                            <p:childTnLst>
                              <p:par>
                                <p:cTn id="481" presetID="10" presetClass="entr" presetSubtype="0" fill="hold" grpId="0" nodeType="clickEffect">
                                  <p:stCondLst>
                                    <p:cond delay="0"/>
                                  </p:stCondLst>
                                  <p:childTnLst>
                                    <p:set>
                                      <p:cBhvr>
                                        <p:cTn id="482" dur="1" fill="hold">
                                          <p:stCondLst>
                                            <p:cond delay="0"/>
                                          </p:stCondLst>
                                        </p:cTn>
                                        <p:tgtEl>
                                          <p:spTgt spid="237"/>
                                        </p:tgtEl>
                                        <p:attrNameLst>
                                          <p:attrName>style.visibility</p:attrName>
                                        </p:attrNameLst>
                                      </p:cBhvr>
                                      <p:to>
                                        <p:strVal val="visible"/>
                                      </p:to>
                                    </p:set>
                                    <p:animEffect transition="in" filter="fade">
                                      <p:cBhvr>
                                        <p:cTn id="483" dur="500"/>
                                        <p:tgtEl>
                                          <p:spTgt spid="237"/>
                                        </p:tgtEl>
                                      </p:cBhvr>
                                    </p:animEffect>
                                  </p:childTnLst>
                                </p:cTn>
                              </p:par>
                            </p:childTnLst>
                          </p:cTn>
                        </p:par>
                      </p:childTnLst>
                    </p:cTn>
                  </p:par>
                  <p:par>
                    <p:cTn id="484" fill="hold">
                      <p:stCondLst>
                        <p:cond delay="indefinite"/>
                      </p:stCondLst>
                      <p:childTnLst>
                        <p:par>
                          <p:cTn id="485" fill="hold">
                            <p:stCondLst>
                              <p:cond delay="0"/>
                            </p:stCondLst>
                            <p:childTnLst>
                              <p:par>
                                <p:cTn id="486" presetID="10" presetClass="entr" presetSubtype="0" fill="hold" grpId="0" nodeType="clickEffect">
                                  <p:stCondLst>
                                    <p:cond delay="0"/>
                                  </p:stCondLst>
                                  <p:childTnLst>
                                    <p:set>
                                      <p:cBhvr>
                                        <p:cTn id="487" dur="1" fill="hold">
                                          <p:stCondLst>
                                            <p:cond delay="0"/>
                                          </p:stCondLst>
                                        </p:cTn>
                                        <p:tgtEl>
                                          <p:spTgt spid="238"/>
                                        </p:tgtEl>
                                        <p:attrNameLst>
                                          <p:attrName>style.visibility</p:attrName>
                                        </p:attrNameLst>
                                      </p:cBhvr>
                                      <p:to>
                                        <p:strVal val="visible"/>
                                      </p:to>
                                    </p:set>
                                    <p:animEffect transition="in" filter="fade">
                                      <p:cBhvr>
                                        <p:cTn id="488" dur="500"/>
                                        <p:tgtEl>
                                          <p:spTgt spid="238"/>
                                        </p:tgtEl>
                                      </p:cBhvr>
                                    </p:animEffect>
                                  </p:childTnLst>
                                </p:cTn>
                              </p:par>
                            </p:childTnLst>
                          </p:cTn>
                        </p:par>
                      </p:childTnLst>
                    </p:cTn>
                  </p:par>
                  <p:par>
                    <p:cTn id="489" fill="hold">
                      <p:stCondLst>
                        <p:cond delay="indefinite"/>
                      </p:stCondLst>
                      <p:childTnLst>
                        <p:par>
                          <p:cTn id="490" fill="hold">
                            <p:stCondLst>
                              <p:cond delay="0"/>
                            </p:stCondLst>
                            <p:childTnLst>
                              <p:par>
                                <p:cTn id="491" presetID="10" presetClass="entr" presetSubtype="0" fill="hold" grpId="0" nodeType="clickEffect">
                                  <p:stCondLst>
                                    <p:cond delay="0"/>
                                  </p:stCondLst>
                                  <p:childTnLst>
                                    <p:set>
                                      <p:cBhvr>
                                        <p:cTn id="492" dur="1" fill="hold">
                                          <p:stCondLst>
                                            <p:cond delay="0"/>
                                          </p:stCondLst>
                                        </p:cTn>
                                        <p:tgtEl>
                                          <p:spTgt spid="239"/>
                                        </p:tgtEl>
                                        <p:attrNameLst>
                                          <p:attrName>style.visibility</p:attrName>
                                        </p:attrNameLst>
                                      </p:cBhvr>
                                      <p:to>
                                        <p:strVal val="visible"/>
                                      </p:to>
                                    </p:set>
                                    <p:animEffect transition="in" filter="fade">
                                      <p:cBhvr>
                                        <p:cTn id="493" dur="500"/>
                                        <p:tgtEl>
                                          <p:spTgt spid="239"/>
                                        </p:tgtEl>
                                      </p:cBhvr>
                                    </p:animEffect>
                                  </p:childTnLst>
                                </p:cTn>
                              </p:par>
                            </p:childTnLst>
                          </p:cTn>
                        </p:par>
                      </p:childTnLst>
                    </p:cTn>
                  </p:par>
                  <p:par>
                    <p:cTn id="494" fill="hold">
                      <p:stCondLst>
                        <p:cond delay="indefinite"/>
                      </p:stCondLst>
                      <p:childTnLst>
                        <p:par>
                          <p:cTn id="495" fill="hold">
                            <p:stCondLst>
                              <p:cond delay="0"/>
                            </p:stCondLst>
                            <p:childTnLst>
                              <p:par>
                                <p:cTn id="496" presetID="10" presetClass="entr" presetSubtype="0" fill="hold" grpId="0" nodeType="clickEffect">
                                  <p:stCondLst>
                                    <p:cond delay="0"/>
                                  </p:stCondLst>
                                  <p:childTnLst>
                                    <p:set>
                                      <p:cBhvr>
                                        <p:cTn id="497" dur="1" fill="hold">
                                          <p:stCondLst>
                                            <p:cond delay="0"/>
                                          </p:stCondLst>
                                        </p:cTn>
                                        <p:tgtEl>
                                          <p:spTgt spid="240"/>
                                        </p:tgtEl>
                                        <p:attrNameLst>
                                          <p:attrName>style.visibility</p:attrName>
                                        </p:attrNameLst>
                                      </p:cBhvr>
                                      <p:to>
                                        <p:strVal val="visible"/>
                                      </p:to>
                                    </p:set>
                                    <p:animEffect transition="in" filter="fade">
                                      <p:cBhvr>
                                        <p:cTn id="498" dur="500"/>
                                        <p:tgtEl>
                                          <p:spTgt spid="240"/>
                                        </p:tgtEl>
                                      </p:cBhvr>
                                    </p:animEffect>
                                  </p:childTnLst>
                                </p:cTn>
                              </p:par>
                            </p:childTnLst>
                          </p:cTn>
                        </p:par>
                      </p:childTnLst>
                    </p:cTn>
                  </p:par>
                  <p:par>
                    <p:cTn id="499" fill="hold">
                      <p:stCondLst>
                        <p:cond delay="indefinite"/>
                      </p:stCondLst>
                      <p:childTnLst>
                        <p:par>
                          <p:cTn id="500" fill="hold">
                            <p:stCondLst>
                              <p:cond delay="0"/>
                            </p:stCondLst>
                            <p:childTnLst>
                              <p:par>
                                <p:cTn id="501" presetID="10" presetClass="entr" presetSubtype="0" fill="hold" grpId="0" nodeType="clickEffect">
                                  <p:stCondLst>
                                    <p:cond delay="0"/>
                                  </p:stCondLst>
                                  <p:childTnLst>
                                    <p:set>
                                      <p:cBhvr>
                                        <p:cTn id="502" dur="1" fill="hold">
                                          <p:stCondLst>
                                            <p:cond delay="0"/>
                                          </p:stCondLst>
                                        </p:cTn>
                                        <p:tgtEl>
                                          <p:spTgt spid="241"/>
                                        </p:tgtEl>
                                        <p:attrNameLst>
                                          <p:attrName>style.visibility</p:attrName>
                                        </p:attrNameLst>
                                      </p:cBhvr>
                                      <p:to>
                                        <p:strVal val="visible"/>
                                      </p:to>
                                    </p:set>
                                    <p:animEffect transition="in" filter="fade">
                                      <p:cBhvr>
                                        <p:cTn id="503" dur="500"/>
                                        <p:tgtEl>
                                          <p:spTgt spid="241"/>
                                        </p:tgtEl>
                                      </p:cBhvr>
                                    </p:animEffect>
                                  </p:childTnLst>
                                </p:cTn>
                              </p:par>
                            </p:childTnLst>
                          </p:cTn>
                        </p:par>
                      </p:childTnLst>
                    </p:cTn>
                  </p:par>
                  <p:par>
                    <p:cTn id="504" fill="hold">
                      <p:stCondLst>
                        <p:cond delay="indefinite"/>
                      </p:stCondLst>
                      <p:childTnLst>
                        <p:par>
                          <p:cTn id="505" fill="hold">
                            <p:stCondLst>
                              <p:cond delay="0"/>
                            </p:stCondLst>
                            <p:childTnLst>
                              <p:par>
                                <p:cTn id="506" presetID="10" presetClass="entr" presetSubtype="0" fill="hold" grpId="0" nodeType="clickEffect">
                                  <p:stCondLst>
                                    <p:cond delay="0"/>
                                  </p:stCondLst>
                                  <p:childTnLst>
                                    <p:set>
                                      <p:cBhvr>
                                        <p:cTn id="507" dur="1" fill="hold">
                                          <p:stCondLst>
                                            <p:cond delay="0"/>
                                          </p:stCondLst>
                                        </p:cTn>
                                        <p:tgtEl>
                                          <p:spTgt spid="242"/>
                                        </p:tgtEl>
                                        <p:attrNameLst>
                                          <p:attrName>style.visibility</p:attrName>
                                        </p:attrNameLst>
                                      </p:cBhvr>
                                      <p:to>
                                        <p:strVal val="visible"/>
                                      </p:to>
                                    </p:set>
                                    <p:animEffect transition="in" filter="fade">
                                      <p:cBhvr>
                                        <p:cTn id="508" dur="500"/>
                                        <p:tgtEl>
                                          <p:spTgt spid="242"/>
                                        </p:tgtEl>
                                      </p:cBhvr>
                                    </p:animEffect>
                                  </p:childTnLst>
                                </p:cTn>
                              </p:par>
                            </p:childTnLst>
                          </p:cTn>
                        </p:par>
                      </p:childTnLst>
                    </p:cTn>
                  </p:par>
                  <p:par>
                    <p:cTn id="509" fill="hold">
                      <p:stCondLst>
                        <p:cond delay="indefinite"/>
                      </p:stCondLst>
                      <p:childTnLst>
                        <p:par>
                          <p:cTn id="510" fill="hold">
                            <p:stCondLst>
                              <p:cond delay="0"/>
                            </p:stCondLst>
                            <p:childTnLst>
                              <p:par>
                                <p:cTn id="511" presetID="10" presetClass="entr" presetSubtype="0" fill="hold" grpId="0" nodeType="clickEffect">
                                  <p:stCondLst>
                                    <p:cond delay="0"/>
                                  </p:stCondLst>
                                  <p:childTnLst>
                                    <p:set>
                                      <p:cBhvr>
                                        <p:cTn id="512" dur="1" fill="hold">
                                          <p:stCondLst>
                                            <p:cond delay="0"/>
                                          </p:stCondLst>
                                        </p:cTn>
                                        <p:tgtEl>
                                          <p:spTgt spid="243"/>
                                        </p:tgtEl>
                                        <p:attrNameLst>
                                          <p:attrName>style.visibility</p:attrName>
                                        </p:attrNameLst>
                                      </p:cBhvr>
                                      <p:to>
                                        <p:strVal val="visible"/>
                                      </p:to>
                                    </p:set>
                                    <p:animEffect transition="in" filter="fade">
                                      <p:cBhvr>
                                        <p:cTn id="513" dur="500"/>
                                        <p:tgtEl>
                                          <p:spTgt spid="243"/>
                                        </p:tgtEl>
                                      </p:cBhvr>
                                    </p:animEffect>
                                  </p:childTnLst>
                                </p:cTn>
                              </p:par>
                            </p:childTnLst>
                          </p:cTn>
                        </p:par>
                      </p:childTnLst>
                    </p:cTn>
                  </p:par>
                </p:childTnLst>
              </p:cTn>
              <p:nextCondLst>
                <p:cond evt="onClick" delay="0">
                  <p:tgtEl>
                    <p:spTgt spid="226"/>
                  </p:tgtEl>
                </p:cond>
              </p:nextCondLst>
            </p:seq>
            <p:seq concurrent="1" nextAc="seek">
              <p:cTn id="514" restart="whenNotActive" fill="hold" evtFilter="cancelBubble" nodeType="interactiveSeq">
                <p:stCondLst>
                  <p:cond evt="onClick" delay="0">
                    <p:tgtEl>
                      <p:spTgt spid="244"/>
                    </p:tgtEl>
                  </p:cond>
                </p:stCondLst>
                <p:endSync evt="end" delay="0">
                  <p:rtn val="all"/>
                </p:endSync>
                <p:childTnLst>
                  <p:par>
                    <p:cTn id="515" fill="hold">
                      <p:stCondLst>
                        <p:cond delay="0"/>
                      </p:stCondLst>
                      <p:childTnLst>
                        <p:par>
                          <p:cTn id="516" fill="hold">
                            <p:stCondLst>
                              <p:cond delay="0"/>
                            </p:stCondLst>
                            <p:childTnLst>
                              <p:par>
                                <p:cTn id="517" presetID="10" presetClass="entr" presetSubtype="0" fill="hold" grpId="0" nodeType="clickEffect">
                                  <p:stCondLst>
                                    <p:cond delay="0"/>
                                  </p:stCondLst>
                                  <p:childTnLst>
                                    <p:set>
                                      <p:cBhvr>
                                        <p:cTn id="518" dur="1" fill="hold">
                                          <p:stCondLst>
                                            <p:cond delay="0"/>
                                          </p:stCondLst>
                                        </p:cTn>
                                        <p:tgtEl>
                                          <p:spTgt spid="245"/>
                                        </p:tgtEl>
                                        <p:attrNameLst>
                                          <p:attrName>style.visibility</p:attrName>
                                        </p:attrNameLst>
                                      </p:cBhvr>
                                      <p:to>
                                        <p:strVal val="visible"/>
                                      </p:to>
                                    </p:set>
                                    <p:animEffect transition="in" filter="fade">
                                      <p:cBhvr>
                                        <p:cTn id="519" dur="500"/>
                                        <p:tgtEl>
                                          <p:spTgt spid="245"/>
                                        </p:tgtEl>
                                      </p:cBhvr>
                                    </p:animEffect>
                                  </p:childTnLst>
                                </p:cTn>
                              </p:par>
                            </p:childTnLst>
                          </p:cTn>
                        </p:par>
                      </p:childTnLst>
                    </p:cTn>
                  </p:par>
                  <p:par>
                    <p:cTn id="520" fill="hold">
                      <p:stCondLst>
                        <p:cond delay="indefinite"/>
                      </p:stCondLst>
                      <p:childTnLst>
                        <p:par>
                          <p:cTn id="521" fill="hold">
                            <p:stCondLst>
                              <p:cond delay="0"/>
                            </p:stCondLst>
                            <p:childTnLst>
                              <p:par>
                                <p:cTn id="522" presetID="10" presetClass="entr" presetSubtype="0" fill="hold" grpId="0" nodeType="clickEffect">
                                  <p:stCondLst>
                                    <p:cond delay="0"/>
                                  </p:stCondLst>
                                  <p:childTnLst>
                                    <p:set>
                                      <p:cBhvr>
                                        <p:cTn id="523" dur="1" fill="hold">
                                          <p:stCondLst>
                                            <p:cond delay="0"/>
                                          </p:stCondLst>
                                        </p:cTn>
                                        <p:tgtEl>
                                          <p:spTgt spid="246"/>
                                        </p:tgtEl>
                                        <p:attrNameLst>
                                          <p:attrName>style.visibility</p:attrName>
                                        </p:attrNameLst>
                                      </p:cBhvr>
                                      <p:to>
                                        <p:strVal val="visible"/>
                                      </p:to>
                                    </p:set>
                                    <p:animEffect transition="in" filter="fade">
                                      <p:cBhvr>
                                        <p:cTn id="524" dur="500"/>
                                        <p:tgtEl>
                                          <p:spTgt spid="246"/>
                                        </p:tgtEl>
                                      </p:cBhvr>
                                    </p:animEffect>
                                  </p:childTnLst>
                                </p:cTn>
                              </p:par>
                            </p:childTnLst>
                          </p:cTn>
                        </p:par>
                      </p:childTnLst>
                    </p:cTn>
                  </p:par>
                  <p:par>
                    <p:cTn id="525" fill="hold">
                      <p:stCondLst>
                        <p:cond delay="indefinite"/>
                      </p:stCondLst>
                      <p:childTnLst>
                        <p:par>
                          <p:cTn id="526" fill="hold">
                            <p:stCondLst>
                              <p:cond delay="0"/>
                            </p:stCondLst>
                            <p:childTnLst>
                              <p:par>
                                <p:cTn id="527" presetID="10" presetClass="entr" presetSubtype="0" fill="hold" grpId="0" nodeType="clickEffect">
                                  <p:stCondLst>
                                    <p:cond delay="0"/>
                                  </p:stCondLst>
                                  <p:childTnLst>
                                    <p:set>
                                      <p:cBhvr>
                                        <p:cTn id="528" dur="1" fill="hold">
                                          <p:stCondLst>
                                            <p:cond delay="0"/>
                                          </p:stCondLst>
                                        </p:cTn>
                                        <p:tgtEl>
                                          <p:spTgt spid="247"/>
                                        </p:tgtEl>
                                        <p:attrNameLst>
                                          <p:attrName>style.visibility</p:attrName>
                                        </p:attrNameLst>
                                      </p:cBhvr>
                                      <p:to>
                                        <p:strVal val="visible"/>
                                      </p:to>
                                    </p:set>
                                    <p:animEffect transition="in" filter="fade">
                                      <p:cBhvr>
                                        <p:cTn id="529" dur="500"/>
                                        <p:tgtEl>
                                          <p:spTgt spid="247"/>
                                        </p:tgtEl>
                                      </p:cBhvr>
                                    </p:animEffect>
                                  </p:childTnLst>
                                </p:cTn>
                              </p:par>
                            </p:childTnLst>
                          </p:cTn>
                        </p:par>
                      </p:childTnLst>
                    </p:cTn>
                  </p:par>
                  <p:par>
                    <p:cTn id="530" fill="hold">
                      <p:stCondLst>
                        <p:cond delay="indefinite"/>
                      </p:stCondLst>
                      <p:childTnLst>
                        <p:par>
                          <p:cTn id="531" fill="hold">
                            <p:stCondLst>
                              <p:cond delay="0"/>
                            </p:stCondLst>
                            <p:childTnLst>
                              <p:par>
                                <p:cTn id="532" presetID="10" presetClass="entr" presetSubtype="0" fill="hold" grpId="0" nodeType="clickEffect">
                                  <p:stCondLst>
                                    <p:cond delay="0"/>
                                  </p:stCondLst>
                                  <p:childTnLst>
                                    <p:set>
                                      <p:cBhvr>
                                        <p:cTn id="533" dur="1" fill="hold">
                                          <p:stCondLst>
                                            <p:cond delay="0"/>
                                          </p:stCondLst>
                                        </p:cTn>
                                        <p:tgtEl>
                                          <p:spTgt spid="248"/>
                                        </p:tgtEl>
                                        <p:attrNameLst>
                                          <p:attrName>style.visibility</p:attrName>
                                        </p:attrNameLst>
                                      </p:cBhvr>
                                      <p:to>
                                        <p:strVal val="visible"/>
                                      </p:to>
                                    </p:set>
                                    <p:animEffect transition="in" filter="fade">
                                      <p:cBhvr>
                                        <p:cTn id="534" dur="500"/>
                                        <p:tgtEl>
                                          <p:spTgt spid="248"/>
                                        </p:tgtEl>
                                      </p:cBhvr>
                                    </p:animEffect>
                                  </p:childTnLst>
                                </p:cTn>
                              </p:par>
                            </p:childTnLst>
                          </p:cTn>
                        </p:par>
                      </p:childTnLst>
                    </p:cTn>
                  </p:par>
                  <p:par>
                    <p:cTn id="535" fill="hold">
                      <p:stCondLst>
                        <p:cond delay="indefinite"/>
                      </p:stCondLst>
                      <p:childTnLst>
                        <p:par>
                          <p:cTn id="536" fill="hold">
                            <p:stCondLst>
                              <p:cond delay="0"/>
                            </p:stCondLst>
                            <p:childTnLst>
                              <p:par>
                                <p:cTn id="537" presetID="10" presetClass="entr" presetSubtype="0" fill="hold" grpId="0" nodeType="clickEffect">
                                  <p:stCondLst>
                                    <p:cond delay="0"/>
                                  </p:stCondLst>
                                  <p:childTnLst>
                                    <p:set>
                                      <p:cBhvr>
                                        <p:cTn id="538" dur="1" fill="hold">
                                          <p:stCondLst>
                                            <p:cond delay="0"/>
                                          </p:stCondLst>
                                        </p:cTn>
                                        <p:tgtEl>
                                          <p:spTgt spid="249"/>
                                        </p:tgtEl>
                                        <p:attrNameLst>
                                          <p:attrName>style.visibility</p:attrName>
                                        </p:attrNameLst>
                                      </p:cBhvr>
                                      <p:to>
                                        <p:strVal val="visible"/>
                                      </p:to>
                                    </p:set>
                                    <p:animEffect transition="in" filter="fade">
                                      <p:cBhvr>
                                        <p:cTn id="539" dur="500"/>
                                        <p:tgtEl>
                                          <p:spTgt spid="249"/>
                                        </p:tgtEl>
                                      </p:cBhvr>
                                    </p:animEffect>
                                  </p:childTnLst>
                                </p:cTn>
                              </p:par>
                            </p:childTnLst>
                          </p:cTn>
                        </p:par>
                      </p:childTnLst>
                    </p:cTn>
                  </p:par>
                  <p:par>
                    <p:cTn id="540" fill="hold">
                      <p:stCondLst>
                        <p:cond delay="indefinite"/>
                      </p:stCondLst>
                      <p:childTnLst>
                        <p:par>
                          <p:cTn id="541" fill="hold">
                            <p:stCondLst>
                              <p:cond delay="0"/>
                            </p:stCondLst>
                            <p:childTnLst>
                              <p:par>
                                <p:cTn id="542" presetID="10" presetClass="entr" presetSubtype="0" fill="hold" grpId="0" nodeType="clickEffect">
                                  <p:stCondLst>
                                    <p:cond delay="0"/>
                                  </p:stCondLst>
                                  <p:childTnLst>
                                    <p:set>
                                      <p:cBhvr>
                                        <p:cTn id="543" dur="1" fill="hold">
                                          <p:stCondLst>
                                            <p:cond delay="0"/>
                                          </p:stCondLst>
                                        </p:cTn>
                                        <p:tgtEl>
                                          <p:spTgt spid="250"/>
                                        </p:tgtEl>
                                        <p:attrNameLst>
                                          <p:attrName>style.visibility</p:attrName>
                                        </p:attrNameLst>
                                      </p:cBhvr>
                                      <p:to>
                                        <p:strVal val="visible"/>
                                      </p:to>
                                    </p:set>
                                    <p:animEffect transition="in" filter="fade">
                                      <p:cBhvr>
                                        <p:cTn id="544" dur="500"/>
                                        <p:tgtEl>
                                          <p:spTgt spid="250"/>
                                        </p:tgtEl>
                                      </p:cBhvr>
                                    </p:animEffect>
                                  </p:childTnLst>
                                </p:cTn>
                              </p:par>
                            </p:childTnLst>
                          </p:cTn>
                        </p:par>
                      </p:childTnLst>
                    </p:cTn>
                  </p:par>
                  <p:par>
                    <p:cTn id="545" fill="hold">
                      <p:stCondLst>
                        <p:cond delay="indefinite"/>
                      </p:stCondLst>
                      <p:childTnLst>
                        <p:par>
                          <p:cTn id="546" fill="hold">
                            <p:stCondLst>
                              <p:cond delay="0"/>
                            </p:stCondLst>
                            <p:childTnLst>
                              <p:par>
                                <p:cTn id="547" presetID="10" presetClass="entr" presetSubtype="0" fill="hold" grpId="0" nodeType="clickEffect">
                                  <p:stCondLst>
                                    <p:cond delay="0"/>
                                  </p:stCondLst>
                                  <p:childTnLst>
                                    <p:set>
                                      <p:cBhvr>
                                        <p:cTn id="548" dur="1" fill="hold">
                                          <p:stCondLst>
                                            <p:cond delay="0"/>
                                          </p:stCondLst>
                                        </p:cTn>
                                        <p:tgtEl>
                                          <p:spTgt spid="251"/>
                                        </p:tgtEl>
                                        <p:attrNameLst>
                                          <p:attrName>style.visibility</p:attrName>
                                        </p:attrNameLst>
                                      </p:cBhvr>
                                      <p:to>
                                        <p:strVal val="visible"/>
                                      </p:to>
                                    </p:set>
                                    <p:animEffect transition="in" filter="fade">
                                      <p:cBhvr>
                                        <p:cTn id="549" dur="500"/>
                                        <p:tgtEl>
                                          <p:spTgt spid="251"/>
                                        </p:tgtEl>
                                      </p:cBhvr>
                                    </p:animEffect>
                                  </p:childTnLst>
                                </p:cTn>
                              </p:par>
                            </p:childTnLst>
                          </p:cTn>
                        </p:par>
                      </p:childTnLst>
                    </p:cTn>
                  </p:par>
                  <p:par>
                    <p:cTn id="550" fill="hold">
                      <p:stCondLst>
                        <p:cond delay="indefinite"/>
                      </p:stCondLst>
                      <p:childTnLst>
                        <p:par>
                          <p:cTn id="551" fill="hold">
                            <p:stCondLst>
                              <p:cond delay="0"/>
                            </p:stCondLst>
                            <p:childTnLst>
                              <p:par>
                                <p:cTn id="552" presetID="10" presetClass="entr" presetSubtype="0" fill="hold" grpId="0" nodeType="clickEffect">
                                  <p:stCondLst>
                                    <p:cond delay="0"/>
                                  </p:stCondLst>
                                  <p:childTnLst>
                                    <p:set>
                                      <p:cBhvr>
                                        <p:cTn id="553" dur="1" fill="hold">
                                          <p:stCondLst>
                                            <p:cond delay="0"/>
                                          </p:stCondLst>
                                        </p:cTn>
                                        <p:tgtEl>
                                          <p:spTgt spid="252"/>
                                        </p:tgtEl>
                                        <p:attrNameLst>
                                          <p:attrName>style.visibility</p:attrName>
                                        </p:attrNameLst>
                                      </p:cBhvr>
                                      <p:to>
                                        <p:strVal val="visible"/>
                                      </p:to>
                                    </p:set>
                                    <p:animEffect transition="in" filter="fade">
                                      <p:cBhvr>
                                        <p:cTn id="554" dur="500"/>
                                        <p:tgtEl>
                                          <p:spTgt spid="252"/>
                                        </p:tgtEl>
                                      </p:cBhvr>
                                    </p:animEffect>
                                  </p:childTnLst>
                                </p:cTn>
                              </p:par>
                            </p:childTnLst>
                          </p:cTn>
                        </p:par>
                      </p:childTnLst>
                    </p:cTn>
                  </p:par>
                  <p:par>
                    <p:cTn id="555" fill="hold">
                      <p:stCondLst>
                        <p:cond delay="indefinite"/>
                      </p:stCondLst>
                      <p:childTnLst>
                        <p:par>
                          <p:cTn id="556" fill="hold">
                            <p:stCondLst>
                              <p:cond delay="0"/>
                            </p:stCondLst>
                            <p:childTnLst>
                              <p:par>
                                <p:cTn id="557" presetID="10" presetClass="entr" presetSubtype="0" fill="hold" grpId="0" nodeType="clickEffect">
                                  <p:stCondLst>
                                    <p:cond delay="0"/>
                                  </p:stCondLst>
                                  <p:childTnLst>
                                    <p:set>
                                      <p:cBhvr>
                                        <p:cTn id="558" dur="1" fill="hold">
                                          <p:stCondLst>
                                            <p:cond delay="0"/>
                                          </p:stCondLst>
                                        </p:cTn>
                                        <p:tgtEl>
                                          <p:spTgt spid="253"/>
                                        </p:tgtEl>
                                        <p:attrNameLst>
                                          <p:attrName>style.visibility</p:attrName>
                                        </p:attrNameLst>
                                      </p:cBhvr>
                                      <p:to>
                                        <p:strVal val="visible"/>
                                      </p:to>
                                    </p:set>
                                    <p:animEffect transition="in" filter="fade">
                                      <p:cBhvr>
                                        <p:cTn id="559" dur="500"/>
                                        <p:tgtEl>
                                          <p:spTgt spid="253"/>
                                        </p:tgtEl>
                                      </p:cBhvr>
                                    </p:animEffect>
                                  </p:childTnLst>
                                </p:cTn>
                              </p:par>
                            </p:childTnLst>
                          </p:cTn>
                        </p:par>
                      </p:childTnLst>
                    </p:cTn>
                  </p:par>
                  <p:par>
                    <p:cTn id="560" fill="hold">
                      <p:stCondLst>
                        <p:cond delay="indefinite"/>
                      </p:stCondLst>
                      <p:childTnLst>
                        <p:par>
                          <p:cTn id="561" fill="hold">
                            <p:stCondLst>
                              <p:cond delay="0"/>
                            </p:stCondLst>
                            <p:childTnLst>
                              <p:par>
                                <p:cTn id="562" presetID="10" presetClass="entr" presetSubtype="0" fill="hold" grpId="0" nodeType="clickEffect">
                                  <p:stCondLst>
                                    <p:cond delay="0"/>
                                  </p:stCondLst>
                                  <p:childTnLst>
                                    <p:set>
                                      <p:cBhvr>
                                        <p:cTn id="563" dur="1" fill="hold">
                                          <p:stCondLst>
                                            <p:cond delay="0"/>
                                          </p:stCondLst>
                                        </p:cTn>
                                        <p:tgtEl>
                                          <p:spTgt spid="254"/>
                                        </p:tgtEl>
                                        <p:attrNameLst>
                                          <p:attrName>style.visibility</p:attrName>
                                        </p:attrNameLst>
                                      </p:cBhvr>
                                      <p:to>
                                        <p:strVal val="visible"/>
                                      </p:to>
                                    </p:set>
                                    <p:animEffect transition="in" filter="fade">
                                      <p:cBhvr>
                                        <p:cTn id="564" dur="500"/>
                                        <p:tgtEl>
                                          <p:spTgt spid="254"/>
                                        </p:tgtEl>
                                      </p:cBhvr>
                                    </p:animEffect>
                                  </p:childTnLst>
                                </p:cTn>
                              </p:par>
                            </p:childTnLst>
                          </p:cTn>
                        </p:par>
                      </p:childTnLst>
                    </p:cTn>
                  </p:par>
                  <p:par>
                    <p:cTn id="565" fill="hold">
                      <p:stCondLst>
                        <p:cond delay="indefinite"/>
                      </p:stCondLst>
                      <p:childTnLst>
                        <p:par>
                          <p:cTn id="566" fill="hold">
                            <p:stCondLst>
                              <p:cond delay="0"/>
                            </p:stCondLst>
                            <p:childTnLst>
                              <p:par>
                                <p:cTn id="567" presetID="10" presetClass="entr" presetSubtype="0" fill="hold" grpId="0" nodeType="clickEffect">
                                  <p:stCondLst>
                                    <p:cond delay="0"/>
                                  </p:stCondLst>
                                  <p:childTnLst>
                                    <p:set>
                                      <p:cBhvr>
                                        <p:cTn id="568" dur="1" fill="hold">
                                          <p:stCondLst>
                                            <p:cond delay="0"/>
                                          </p:stCondLst>
                                        </p:cTn>
                                        <p:tgtEl>
                                          <p:spTgt spid="255"/>
                                        </p:tgtEl>
                                        <p:attrNameLst>
                                          <p:attrName>style.visibility</p:attrName>
                                        </p:attrNameLst>
                                      </p:cBhvr>
                                      <p:to>
                                        <p:strVal val="visible"/>
                                      </p:to>
                                    </p:set>
                                    <p:animEffect transition="in" filter="fade">
                                      <p:cBhvr>
                                        <p:cTn id="569" dur="500"/>
                                        <p:tgtEl>
                                          <p:spTgt spid="255"/>
                                        </p:tgtEl>
                                      </p:cBhvr>
                                    </p:animEffect>
                                  </p:childTnLst>
                                </p:cTn>
                              </p:par>
                            </p:childTnLst>
                          </p:cTn>
                        </p:par>
                      </p:childTnLst>
                    </p:cTn>
                  </p:par>
                  <p:par>
                    <p:cTn id="570" fill="hold">
                      <p:stCondLst>
                        <p:cond delay="indefinite"/>
                      </p:stCondLst>
                      <p:childTnLst>
                        <p:par>
                          <p:cTn id="571" fill="hold">
                            <p:stCondLst>
                              <p:cond delay="0"/>
                            </p:stCondLst>
                            <p:childTnLst>
                              <p:par>
                                <p:cTn id="572" presetID="10" presetClass="entr" presetSubtype="0" fill="hold" grpId="0" nodeType="clickEffect">
                                  <p:stCondLst>
                                    <p:cond delay="0"/>
                                  </p:stCondLst>
                                  <p:childTnLst>
                                    <p:set>
                                      <p:cBhvr>
                                        <p:cTn id="573" dur="1" fill="hold">
                                          <p:stCondLst>
                                            <p:cond delay="0"/>
                                          </p:stCondLst>
                                        </p:cTn>
                                        <p:tgtEl>
                                          <p:spTgt spid="256"/>
                                        </p:tgtEl>
                                        <p:attrNameLst>
                                          <p:attrName>style.visibility</p:attrName>
                                        </p:attrNameLst>
                                      </p:cBhvr>
                                      <p:to>
                                        <p:strVal val="visible"/>
                                      </p:to>
                                    </p:set>
                                    <p:animEffect transition="in" filter="fade">
                                      <p:cBhvr>
                                        <p:cTn id="574" dur="500"/>
                                        <p:tgtEl>
                                          <p:spTgt spid="256"/>
                                        </p:tgtEl>
                                      </p:cBhvr>
                                    </p:animEffect>
                                  </p:childTnLst>
                                </p:cTn>
                              </p:par>
                            </p:childTnLst>
                          </p:cTn>
                        </p:par>
                      </p:childTnLst>
                    </p:cTn>
                  </p:par>
                  <p:par>
                    <p:cTn id="575" fill="hold">
                      <p:stCondLst>
                        <p:cond delay="indefinite"/>
                      </p:stCondLst>
                      <p:childTnLst>
                        <p:par>
                          <p:cTn id="576" fill="hold">
                            <p:stCondLst>
                              <p:cond delay="0"/>
                            </p:stCondLst>
                            <p:childTnLst>
                              <p:par>
                                <p:cTn id="577" presetID="10" presetClass="entr" presetSubtype="0" fill="hold" grpId="0" nodeType="clickEffect">
                                  <p:stCondLst>
                                    <p:cond delay="0"/>
                                  </p:stCondLst>
                                  <p:childTnLst>
                                    <p:set>
                                      <p:cBhvr>
                                        <p:cTn id="578" dur="1" fill="hold">
                                          <p:stCondLst>
                                            <p:cond delay="0"/>
                                          </p:stCondLst>
                                        </p:cTn>
                                        <p:tgtEl>
                                          <p:spTgt spid="257"/>
                                        </p:tgtEl>
                                        <p:attrNameLst>
                                          <p:attrName>style.visibility</p:attrName>
                                        </p:attrNameLst>
                                      </p:cBhvr>
                                      <p:to>
                                        <p:strVal val="visible"/>
                                      </p:to>
                                    </p:set>
                                    <p:animEffect transition="in" filter="fade">
                                      <p:cBhvr>
                                        <p:cTn id="579" dur="500"/>
                                        <p:tgtEl>
                                          <p:spTgt spid="257"/>
                                        </p:tgtEl>
                                      </p:cBhvr>
                                    </p:animEffect>
                                  </p:childTnLst>
                                </p:cTn>
                              </p:par>
                            </p:childTnLst>
                          </p:cTn>
                        </p:par>
                      </p:childTnLst>
                    </p:cTn>
                  </p:par>
                  <p:par>
                    <p:cTn id="580" fill="hold">
                      <p:stCondLst>
                        <p:cond delay="indefinite"/>
                      </p:stCondLst>
                      <p:childTnLst>
                        <p:par>
                          <p:cTn id="581" fill="hold">
                            <p:stCondLst>
                              <p:cond delay="0"/>
                            </p:stCondLst>
                            <p:childTnLst>
                              <p:par>
                                <p:cTn id="582" presetID="10" presetClass="entr" presetSubtype="0" fill="hold" grpId="0" nodeType="clickEffect">
                                  <p:stCondLst>
                                    <p:cond delay="0"/>
                                  </p:stCondLst>
                                  <p:childTnLst>
                                    <p:set>
                                      <p:cBhvr>
                                        <p:cTn id="583" dur="1" fill="hold">
                                          <p:stCondLst>
                                            <p:cond delay="0"/>
                                          </p:stCondLst>
                                        </p:cTn>
                                        <p:tgtEl>
                                          <p:spTgt spid="258"/>
                                        </p:tgtEl>
                                        <p:attrNameLst>
                                          <p:attrName>style.visibility</p:attrName>
                                        </p:attrNameLst>
                                      </p:cBhvr>
                                      <p:to>
                                        <p:strVal val="visible"/>
                                      </p:to>
                                    </p:set>
                                    <p:animEffect transition="in" filter="fade">
                                      <p:cBhvr>
                                        <p:cTn id="584" dur="500"/>
                                        <p:tgtEl>
                                          <p:spTgt spid="258"/>
                                        </p:tgtEl>
                                      </p:cBhvr>
                                    </p:animEffect>
                                  </p:childTnLst>
                                </p:cTn>
                              </p:par>
                            </p:childTnLst>
                          </p:cTn>
                        </p:par>
                      </p:childTnLst>
                    </p:cTn>
                  </p:par>
                  <p:par>
                    <p:cTn id="585" fill="hold">
                      <p:stCondLst>
                        <p:cond delay="indefinite"/>
                      </p:stCondLst>
                      <p:childTnLst>
                        <p:par>
                          <p:cTn id="586" fill="hold">
                            <p:stCondLst>
                              <p:cond delay="0"/>
                            </p:stCondLst>
                            <p:childTnLst>
                              <p:par>
                                <p:cTn id="587" presetID="10" presetClass="entr" presetSubtype="0" fill="hold" grpId="0" nodeType="clickEffect">
                                  <p:stCondLst>
                                    <p:cond delay="0"/>
                                  </p:stCondLst>
                                  <p:childTnLst>
                                    <p:set>
                                      <p:cBhvr>
                                        <p:cTn id="588" dur="1" fill="hold">
                                          <p:stCondLst>
                                            <p:cond delay="0"/>
                                          </p:stCondLst>
                                        </p:cTn>
                                        <p:tgtEl>
                                          <p:spTgt spid="259"/>
                                        </p:tgtEl>
                                        <p:attrNameLst>
                                          <p:attrName>style.visibility</p:attrName>
                                        </p:attrNameLst>
                                      </p:cBhvr>
                                      <p:to>
                                        <p:strVal val="visible"/>
                                      </p:to>
                                    </p:set>
                                    <p:animEffect transition="in" filter="fade">
                                      <p:cBhvr>
                                        <p:cTn id="589" dur="500"/>
                                        <p:tgtEl>
                                          <p:spTgt spid="259"/>
                                        </p:tgtEl>
                                      </p:cBhvr>
                                    </p:animEffect>
                                  </p:childTnLst>
                                </p:cTn>
                              </p:par>
                            </p:childTnLst>
                          </p:cTn>
                        </p:par>
                      </p:childTnLst>
                    </p:cTn>
                  </p:par>
                  <p:par>
                    <p:cTn id="590" fill="hold">
                      <p:stCondLst>
                        <p:cond delay="indefinite"/>
                      </p:stCondLst>
                      <p:childTnLst>
                        <p:par>
                          <p:cTn id="591" fill="hold">
                            <p:stCondLst>
                              <p:cond delay="0"/>
                            </p:stCondLst>
                            <p:childTnLst>
                              <p:par>
                                <p:cTn id="592" presetID="10" presetClass="entr" presetSubtype="0" fill="hold" grpId="0" nodeType="clickEffect">
                                  <p:stCondLst>
                                    <p:cond delay="0"/>
                                  </p:stCondLst>
                                  <p:childTnLst>
                                    <p:set>
                                      <p:cBhvr>
                                        <p:cTn id="593" dur="1" fill="hold">
                                          <p:stCondLst>
                                            <p:cond delay="0"/>
                                          </p:stCondLst>
                                        </p:cTn>
                                        <p:tgtEl>
                                          <p:spTgt spid="260"/>
                                        </p:tgtEl>
                                        <p:attrNameLst>
                                          <p:attrName>style.visibility</p:attrName>
                                        </p:attrNameLst>
                                      </p:cBhvr>
                                      <p:to>
                                        <p:strVal val="visible"/>
                                      </p:to>
                                    </p:set>
                                    <p:animEffect transition="in" filter="fade">
                                      <p:cBhvr>
                                        <p:cTn id="594" dur="500"/>
                                        <p:tgtEl>
                                          <p:spTgt spid="260"/>
                                        </p:tgtEl>
                                      </p:cBhvr>
                                    </p:animEffect>
                                  </p:childTnLst>
                                </p:cTn>
                              </p:par>
                            </p:childTnLst>
                          </p:cTn>
                        </p:par>
                      </p:childTnLst>
                    </p:cTn>
                  </p:par>
                  <p:par>
                    <p:cTn id="595" fill="hold">
                      <p:stCondLst>
                        <p:cond delay="indefinite"/>
                      </p:stCondLst>
                      <p:childTnLst>
                        <p:par>
                          <p:cTn id="596" fill="hold">
                            <p:stCondLst>
                              <p:cond delay="0"/>
                            </p:stCondLst>
                            <p:childTnLst>
                              <p:par>
                                <p:cTn id="597" presetID="10" presetClass="entr" presetSubtype="0" fill="hold" grpId="0" nodeType="clickEffect">
                                  <p:stCondLst>
                                    <p:cond delay="0"/>
                                  </p:stCondLst>
                                  <p:childTnLst>
                                    <p:set>
                                      <p:cBhvr>
                                        <p:cTn id="598" dur="1" fill="hold">
                                          <p:stCondLst>
                                            <p:cond delay="0"/>
                                          </p:stCondLst>
                                        </p:cTn>
                                        <p:tgtEl>
                                          <p:spTgt spid="261"/>
                                        </p:tgtEl>
                                        <p:attrNameLst>
                                          <p:attrName>style.visibility</p:attrName>
                                        </p:attrNameLst>
                                      </p:cBhvr>
                                      <p:to>
                                        <p:strVal val="visible"/>
                                      </p:to>
                                    </p:set>
                                    <p:animEffect transition="in" filter="fade">
                                      <p:cBhvr>
                                        <p:cTn id="599" dur="500"/>
                                        <p:tgtEl>
                                          <p:spTgt spid="261"/>
                                        </p:tgtEl>
                                      </p:cBhvr>
                                    </p:animEffect>
                                  </p:childTnLst>
                                </p:cTn>
                              </p:par>
                            </p:childTnLst>
                          </p:cTn>
                        </p:par>
                      </p:childTnLst>
                    </p:cTn>
                  </p:par>
                </p:childTnLst>
              </p:cTn>
              <p:nextCondLst>
                <p:cond evt="onClick" delay="0">
                  <p:tgtEl>
                    <p:spTgt spid="244"/>
                  </p:tgtEl>
                </p:cond>
              </p:nextCondLst>
            </p:seq>
            <p:seq concurrent="1" nextAc="seek">
              <p:cTn id="600" restart="whenNotActive" fill="hold" evtFilter="cancelBubble" nodeType="interactiveSeq">
                <p:stCondLst>
                  <p:cond evt="onClick" delay="0">
                    <p:tgtEl>
                      <p:spTgt spid="280"/>
                    </p:tgtEl>
                  </p:cond>
                </p:stCondLst>
                <p:endSync evt="end" delay="0">
                  <p:rtn val="all"/>
                </p:endSync>
                <p:childTnLst>
                  <p:par>
                    <p:cTn id="601" fill="hold">
                      <p:stCondLst>
                        <p:cond delay="0"/>
                      </p:stCondLst>
                      <p:childTnLst>
                        <p:par>
                          <p:cTn id="602" fill="hold">
                            <p:stCondLst>
                              <p:cond delay="0"/>
                            </p:stCondLst>
                            <p:childTnLst>
                              <p:par>
                                <p:cTn id="603" presetID="10" presetClass="entr" presetSubtype="0" fill="hold" grpId="0" nodeType="clickEffect">
                                  <p:stCondLst>
                                    <p:cond delay="0"/>
                                  </p:stCondLst>
                                  <p:childTnLst>
                                    <p:set>
                                      <p:cBhvr>
                                        <p:cTn id="604" dur="1" fill="hold">
                                          <p:stCondLst>
                                            <p:cond delay="0"/>
                                          </p:stCondLst>
                                        </p:cTn>
                                        <p:tgtEl>
                                          <p:spTgt spid="281"/>
                                        </p:tgtEl>
                                        <p:attrNameLst>
                                          <p:attrName>style.visibility</p:attrName>
                                        </p:attrNameLst>
                                      </p:cBhvr>
                                      <p:to>
                                        <p:strVal val="visible"/>
                                      </p:to>
                                    </p:set>
                                    <p:animEffect transition="in" filter="fade">
                                      <p:cBhvr>
                                        <p:cTn id="605" dur="500"/>
                                        <p:tgtEl>
                                          <p:spTgt spid="281"/>
                                        </p:tgtEl>
                                      </p:cBhvr>
                                    </p:animEffect>
                                  </p:childTnLst>
                                </p:cTn>
                              </p:par>
                            </p:childTnLst>
                          </p:cTn>
                        </p:par>
                      </p:childTnLst>
                    </p:cTn>
                  </p:par>
                  <p:par>
                    <p:cTn id="606" fill="hold">
                      <p:stCondLst>
                        <p:cond delay="indefinite"/>
                      </p:stCondLst>
                      <p:childTnLst>
                        <p:par>
                          <p:cTn id="607" fill="hold">
                            <p:stCondLst>
                              <p:cond delay="0"/>
                            </p:stCondLst>
                            <p:childTnLst>
                              <p:par>
                                <p:cTn id="608" presetID="10" presetClass="entr" presetSubtype="0" fill="hold" grpId="0" nodeType="clickEffect">
                                  <p:stCondLst>
                                    <p:cond delay="0"/>
                                  </p:stCondLst>
                                  <p:childTnLst>
                                    <p:set>
                                      <p:cBhvr>
                                        <p:cTn id="609" dur="1" fill="hold">
                                          <p:stCondLst>
                                            <p:cond delay="0"/>
                                          </p:stCondLst>
                                        </p:cTn>
                                        <p:tgtEl>
                                          <p:spTgt spid="282"/>
                                        </p:tgtEl>
                                        <p:attrNameLst>
                                          <p:attrName>style.visibility</p:attrName>
                                        </p:attrNameLst>
                                      </p:cBhvr>
                                      <p:to>
                                        <p:strVal val="visible"/>
                                      </p:to>
                                    </p:set>
                                    <p:animEffect transition="in" filter="fade">
                                      <p:cBhvr>
                                        <p:cTn id="610" dur="500"/>
                                        <p:tgtEl>
                                          <p:spTgt spid="282"/>
                                        </p:tgtEl>
                                      </p:cBhvr>
                                    </p:animEffect>
                                  </p:childTnLst>
                                </p:cTn>
                              </p:par>
                            </p:childTnLst>
                          </p:cTn>
                        </p:par>
                      </p:childTnLst>
                    </p:cTn>
                  </p:par>
                  <p:par>
                    <p:cTn id="611" fill="hold">
                      <p:stCondLst>
                        <p:cond delay="indefinite"/>
                      </p:stCondLst>
                      <p:childTnLst>
                        <p:par>
                          <p:cTn id="612" fill="hold">
                            <p:stCondLst>
                              <p:cond delay="0"/>
                            </p:stCondLst>
                            <p:childTnLst>
                              <p:par>
                                <p:cTn id="613" presetID="10" presetClass="entr" presetSubtype="0" fill="hold" grpId="0" nodeType="clickEffect">
                                  <p:stCondLst>
                                    <p:cond delay="0"/>
                                  </p:stCondLst>
                                  <p:childTnLst>
                                    <p:set>
                                      <p:cBhvr>
                                        <p:cTn id="614" dur="1" fill="hold">
                                          <p:stCondLst>
                                            <p:cond delay="0"/>
                                          </p:stCondLst>
                                        </p:cTn>
                                        <p:tgtEl>
                                          <p:spTgt spid="283"/>
                                        </p:tgtEl>
                                        <p:attrNameLst>
                                          <p:attrName>style.visibility</p:attrName>
                                        </p:attrNameLst>
                                      </p:cBhvr>
                                      <p:to>
                                        <p:strVal val="visible"/>
                                      </p:to>
                                    </p:set>
                                    <p:animEffect transition="in" filter="fade">
                                      <p:cBhvr>
                                        <p:cTn id="615" dur="500"/>
                                        <p:tgtEl>
                                          <p:spTgt spid="283"/>
                                        </p:tgtEl>
                                      </p:cBhvr>
                                    </p:animEffect>
                                  </p:childTnLst>
                                </p:cTn>
                              </p:par>
                            </p:childTnLst>
                          </p:cTn>
                        </p:par>
                      </p:childTnLst>
                    </p:cTn>
                  </p:par>
                  <p:par>
                    <p:cTn id="616" fill="hold">
                      <p:stCondLst>
                        <p:cond delay="indefinite"/>
                      </p:stCondLst>
                      <p:childTnLst>
                        <p:par>
                          <p:cTn id="617" fill="hold">
                            <p:stCondLst>
                              <p:cond delay="0"/>
                            </p:stCondLst>
                            <p:childTnLst>
                              <p:par>
                                <p:cTn id="618" presetID="10" presetClass="entr" presetSubtype="0" fill="hold" grpId="0" nodeType="clickEffect">
                                  <p:stCondLst>
                                    <p:cond delay="0"/>
                                  </p:stCondLst>
                                  <p:childTnLst>
                                    <p:set>
                                      <p:cBhvr>
                                        <p:cTn id="619" dur="1" fill="hold">
                                          <p:stCondLst>
                                            <p:cond delay="0"/>
                                          </p:stCondLst>
                                        </p:cTn>
                                        <p:tgtEl>
                                          <p:spTgt spid="284"/>
                                        </p:tgtEl>
                                        <p:attrNameLst>
                                          <p:attrName>style.visibility</p:attrName>
                                        </p:attrNameLst>
                                      </p:cBhvr>
                                      <p:to>
                                        <p:strVal val="visible"/>
                                      </p:to>
                                    </p:set>
                                    <p:animEffect transition="in" filter="fade">
                                      <p:cBhvr>
                                        <p:cTn id="620" dur="500"/>
                                        <p:tgtEl>
                                          <p:spTgt spid="284"/>
                                        </p:tgtEl>
                                      </p:cBhvr>
                                    </p:animEffect>
                                  </p:childTnLst>
                                </p:cTn>
                              </p:par>
                            </p:childTnLst>
                          </p:cTn>
                        </p:par>
                      </p:childTnLst>
                    </p:cTn>
                  </p:par>
                  <p:par>
                    <p:cTn id="621" fill="hold">
                      <p:stCondLst>
                        <p:cond delay="indefinite"/>
                      </p:stCondLst>
                      <p:childTnLst>
                        <p:par>
                          <p:cTn id="622" fill="hold">
                            <p:stCondLst>
                              <p:cond delay="0"/>
                            </p:stCondLst>
                            <p:childTnLst>
                              <p:par>
                                <p:cTn id="623" presetID="10" presetClass="entr" presetSubtype="0" fill="hold" grpId="0" nodeType="clickEffect">
                                  <p:stCondLst>
                                    <p:cond delay="0"/>
                                  </p:stCondLst>
                                  <p:childTnLst>
                                    <p:set>
                                      <p:cBhvr>
                                        <p:cTn id="624" dur="1" fill="hold">
                                          <p:stCondLst>
                                            <p:cond delay="0"/>
                                          </p:stCondLst>
                                        </p:cTn>
                                        <p:tgtEl>
                                          <p:spTgt spid="285"/>
                                        </p:tgtEl>
                                        <p:attrNameLst>
                                          <p:attrName>style.visibility</p:attrName>
                                        </p:attrNameLst>
                                      </p:cBhvr>
                                      <p:to>
                                        <p:strVal val="visible"/>
                                      </p:to>
                                    </p:set>
                                    <p:animEffect transition="in" filter="fade">
                                      <p:cBhvr>
                                        <p:cTn id="625" dur="500"/>
                                        <p:tgtEl>
                                          <p:spTgt spid="285"/>
                                        </p:tgtEl>
                                      </p:cBhvr>
                                    </p:animEffect>
                                  </p:childTnLst>
                                </p:cTn>
                              </p:par>
                            </p:childTnLst>
                          </p:cTn>
                        </p:par>
                      </p:childTnLst>
                    </p:cTn>
                  </p:par>
                  <p:par>
                    <p:cTn id="626" fill="hold">
                      <p:stCondLst>
                        <p:cond delay="indefinite"/>
                      </p:stCondLst>
                      <p:childTnLst>
                        <p:par>
                          <p:cTn id="627" fill="hold">
                            <p:stCondLst>
                              <p:cond delay="0"/>
                            </p:stCondLst>
                            <p:childTnLst>
                              <p:par>
                                <p:cTn id="628" presetID="10" presetClass="entr" presetSubtype="0" fill="hold" grpId="0" nodeType="clickEffect">
                                  <p:stCondLst>
                                    <p:cond delay="0"/>
                                  </p:stCondLst>
                                  <p:childTnLst>
                                    <p:set>
                                      <p:cBhvr>
                                        <p:cTn id="629" dur="1" fill="hold">
                                          <p:stCondLst>
                                            <p:cond delay="0"/>
                                          </p:stCondLst>
                                        </p:cTn>
                                        <p:tgtEl>
                                          <p:spTgt spid="286"/>
                                        </p:tgtEl>
                                        <p:attrNameLst>
                                          <p:attrName>style.visibility</p:attrName>
                                        </p:attrNameLst>
                                      </p:cBhvr>
                                      <p:to>
                                        <p:strVal val="visible"/>
                                      </p:to>
                                    </p:set>
                                    <p:animEffect transition="in" filter="fade">
                                      <p:cBhvr>
                                        <p:cTn id="630" dur="500"/>
                                        <p:tgtEl>
                                          <p:spTgt spid="286"/>
                                        </p:tgtEl>
                                      </p:cBhvr>
                                    </p:animEffect>
                                  </p:childTnLst>
                                </p:cTn>
                              </p:par>
                            </p:childTnLst>
                          </p:cTn>
                        </p:par>
                      </p:childTnLst>
                    </p:cTn>
                  </p:par>
                  <p:par>
                    <p:cTn id="631" fill="hold">
                      <p:stCondLst>
                        <p:cond delay="indefinite"/>
                      </p:stCondLst>
                      <p:childTnLst>
                        <p:par>
                          <p:cTn id="632" fill="hold">
                            <p:stCondLst>
                              <p:cond delay="0"/>
                            </p:stCondLst>
                            <p:childTnLst>
                              <p:par>
                                <p:cTn id="633" presetID="10" presetClass="entr" presetSubtype="0" fill="hold" grpId="0" nodeType="clickEffect">
                                  <p:stCondLst>
                                    <p:cond delay="0"/>
                                  </p:stCondLst>
                                  <p:childTnLst>
                                    <p:set>
                                      <p:cBhvr>
                                        <p:cTn id="634" dur="1" fill="hold">
                                          <p:stCondLst>
                                            <p:cond delay="0"/>
                                          </p:stCondLst>
                                        </p:cTn>
                                        <p:tgtEl>
                                          <p:spTgt spid="287"/>
                                        </p:tgtEl>
                                        <p:attrNameLst>
                                          <p:attrName>style.visibility</p:attrName>
                                        </p:attrNameLst>
                                      </p:cBhvr>
                                      <p:to>
                                        <p:strVal val="visible"/>
                                      </p:to>
                                    </p:set>
                                    <p:animEffect transition="in" filter="fade">
                                      <p:cBhvr>
                                        <p:cTn id="635" dur="500"/>
                                        <p:tgtEl>
                                          <p:spTgt spid="287"/>
                                        </p:tgtEl>
                                      </p:cBhvr>
                                    </p:animEffect>
                                  </p:childTnLst>
                                </p:cTn>
                              </p:par>
                            </p:childTnLst>
                          </p:cTn>
                        </p:par>
                      </p:childTnLst>
                    </p:cTn>
                  </p:par>
                  <p:par>
                    <p:cTn id="636" fill="hold">
                      <p:stCondLst>
                        <p:cond delay="indefinite"/>
                      </p:stCondLst>
                      <p:childTnLst>
                        <p:par>
                          <p:cTn id="637" fill="hold">
                            <p:stCondLst>
                              <p:cond delay="0"/>
                            </p:stCondLst>
                            <p:childTnLst>
                              <p:par>
                                <p:cTn id="638" presetID="10" presetClass="entr" presetSubtype="0" fill="hold" grpId="0" nodeType="clickEffect">
                                  <p:stCondLst>
                                    <p:cond delay="0"/>
                                  </p:stCondLst>
                                  <p:childTnLst>
                                    <p:set>
                                      <p:cBhvr>
                                        <p:cTn id="639" dur="1" fill="hold">
                                          <p:stCondLst>
                                            <p:cond delay="0"/>
                                          </p:stCondLst>
                                        </p:cTn>
                                        <p:tgtEl>
                                          <p:spTgt spid="288"/>
                                        </p:tgtEl>
                                        <p:attrNameLst>
                                          <p:attrName>style.visibility</p:attrName>
                                        </p:attrNameLst>
                                      </p:cBhvr>
                                      <p:to>
                                        <p:strVal val="visible"/>
                                      </p:to>
                                    </p:set>
                                    <p:animEffect transition="in" filter="fade">
                                      <p:cBhvr>
                                        <p:cTn id="640" dur="500"/>
                                        <p:tgtEl>
                                          <p:spTgt spid="288"/>
                                        </p:tgtEl>
                                      </p:cBhvr>
                                    </p:animEffect>
                                  </p:childTnLst>
                                </p:cTn>
                              </p:par>
                            </p:childTnLst>
                          </p:cTn>
                        </p:par>
                      </p:childTnLst>
                    </p:cTn>
                  </p:par>
                  <p:par>
                    <p:cTn id="641" fill="hold">
                      <p:stCondLst>
                        <p:cond delay="indefinite"/>
                      </p:stCondLst>
                      <p:childTnLst>
                        <p:par>
                          <p:cTn id="642" fill="hold">
                            <p:stCondLst>
                              <p:cond delay="0"/>
                            </p:stCondLst>
                            <p:childTnLst>
                              <p:par>
                                <p:cTn id="643" presetID="10" presetClass="entr" presetSubtype="0" fill="hold" grpId="0" nodeType="clickEffect">
                                  <p:stCondLst>
                                    <p:cond delay="0"/>
                                  </p:stCondLst>
                                  <p:childTnLst>
                                    <p:set>
                                      <p:cBhvr>
                                        <p:cTn id="644" dur="1" fill="hold">
                                          <p:stCondLst>
                                            <p:cond delay="0"/>
                                          </p:stCondLst>
                                        </p:cTn>
                                        <p:tgtEl>
                                          <p:spTgt spid="289"/>
                                        </p:tgtEl>
                                        <p:attrNameLst>
                                          <p:attrName>style.visibility</p:attrName>
                                        </p:attrNameLst>
                                      </p:cBhvr>
                                      <p:to>
                                        <p:strVal val="visible"/>
                                      </p:to>
                                    </p:set>
                                    <p:animEffect transition="in" filter="fade">
                                      <p:cBhvr>
                                        <p:cTn id="645" dur="500"/>
                                        <p:tgtEl>
                                          <p:spTgt spid="289"/>
                                        </p:tgtEl>
                                      </p:cBhvr>
                                    </p:animEffect>
                                  </p:childTnLst>
                                </p:cTn>
                              </p:par>
                            </p:childTnLst>
                          </p:cTn>
                        </p:par>
                      </p:childTnLst>
                    </p:cTn>
                  </p:par>
                  <p:par>
                    <p:cTn id="646" fill="hold">
                      <p:stCondLst>
                        <p:cond delay="indefinite"/>
                      </p:stCondLst>
                      <p:childTnLst>
                        <p:par>
                          <p:cTn id="647" fill="hold">
                            <p:stCondLst>
                              <p:cond delay="0"/>
                            </p:stCondLst>
                            <p:childTnLst>
                              <p:par>
                                <p:cTn id="648" presetID="10" presetClass="entr" presetSubtype="0" fill="hold" grpId="0" nodeType="clickEffect">
                                  <p:stCondLst>
                                    <p:cond delay="0"/>
                                  </p:stCondLst>
                                  <p:childTnLst>
                                    <p:set>
                                      <p:cBhvr>
                                        <p:cTn id="649" dur="1" fill="hold">
                                          <p:stCondLst>
                                            <p:cond delay="0"/>
                                          </p:stCondLst>
                                        </p:cTn>
                                        <p:tgtEl>
                                          <p:spTgt spid="290"/>
                                        </p:tgtEl>
                                        <p:attrNameLst>
                                          <p:attrName>style.visibility</p:attrName>
                                        </p:attrNameLst>
                                      </p:cBhvr>
                                      <p:to>
                                        <p:strVal val="visible"/>
                                      </p:to>
                                    </p:set>
                                    <p:animEffect transition="in" filter="fade">
                                      <p:cBhvr>
                                        <p:cTn id="650" dur="500"/>
                                        <p:tgtEl>
                                          <p:spTgt spid="290"/>
                                        </p:tgtEl>
                                      </p:cBhvr>
                                    </p:animEffect>
                                  </p:childTnLst>
                                </p:cTn>
                              </p:par>
                            </p:childTnLst>
                          </p:cTn>
                        </p:par>
                      </p:childTnLst>
                    </p:cTn>
                  </p:par>
                  <p:par>
                    <p:cTn id="651" fill="hold">
                      <p:stCondLst>
                        <p:cond delay="indefinite"/>
                      </p:stCondLst>
                      <p:childTnLst>
                        <p:par>
                          <p:cTn id="652" fill="hold">
                            <p:stCondLst>
                              <p:cond delay="0"/>
                            </p:stCondLst>
                            <p:childTnLst>
                              <p:par>
                                <p:cTn id="653" presetID="10" presetClass="entr" presetSubtype="0" fill="hold" grpId="0" nodeType="clickEffect">
                                  <p:stCondLst>
                                    <p:cond delay="0"/>
                                  </p:stCondLst>
                                  <p:childTnLst>
                                    <p:set>
                                      <p:cBhvr>
                                        <p:cTn id="654" dur="1" fill="hold">
                                          <p:stCondLst>
                                            <p:cond delay="0"/>
                                          </p:stCondLst>
                                        </p:cTn>
                                        <p:tgtEl>
                                          <p:spTgt spid="291"/>
                                        </p:tgtEl>
                                        <p:attrNameLst>
                                          <p:attrName>style.visibility</p:attrName>
                                        </p:attrNameLst>
                                      </p:cBhvr>
                                      <p:to>
                                        <p:strVal val="visible"/>
                                      </p:to>
                                    </p:set>
                                    <p:animEffect transition="in" filter="fade">
                                      <p:cBhvr>
                                        <p:cTn id="655" dur="500"/>
                                        <p:tgtEl>
                                          <p:spTgt spid="291"/>
                                        </p:tgtEl>
                                      </p:cBhvr>
                                    </p:animEffect>
                                  </p:childTnLst>
                                </p:cTn>
                              </p:par>
                            </p:childTnLst>
                          </p:cTn>
                        </p:par>
                      </p:childTnLst>
                    </p:cTn>
                  </p:par>
                  <p:par>
                    <p:cTn id="656" fill="hold">
                      <p:stCondLst>
                        <p:cond delay="indefinite"/>
                      </p:stCondLst>
                      <p:childTnLst>
                        <p:par>
                          <p:cTn id="657" fill="hold">
                            <p:stCondLst>
                              <p:cond delay="0"/>
                            </p:stCondLst>
                            <p:childTnLst>
                              <p:par>
                                <p:cTn id="658" presetID="10" presetClass="entr" presetSubtype="0" fill="hold" grpId="0" nodeType="clickEffect">
                                  <p:stCondLst>
                                    <p:cond delay="0"/>
                                  </p:stCondLst>
                                  <p:childTnLst>
                                    <p:set>
                                      <p:cBhvr>
                                        <p:cTn id="659" dur="1" fill="hold">
                                          <p:stCondLst>
                                            <p:cond delay="0"/>
                                          </p:stCondLst>
                                        </p:cTn>
                                        <p:tgtEl>
                                          <p:spTgt spid="292"/>
                                        </p:tgtEl>
                                        <p:attrNameLst>
                                          <p:attrName>style.visibility</p:attrName>
                                        </p:attrNameLst>
                                      </p:cBhvr>
                                      <p:to>
                                        <p:strVal val="visible"/>
                                      </p:to>
                                    </p:set>
                                    <p:animEffect transition="in" filter="fade">
                                      <p:cBhvr>
                                        <p:cTn id="660" dur="500"/>
                                        <p:tgtEl>
                                          <p:spTgt spid="292"/>
                                        </p:tgtEl>
                                      </p:cBhvr>
                                    </p:animEffect>
                                  </p:childTnLst>
                                </p:cTn>
                              </p:par>
                            </p:childTnLst>
                          </p:cTn>
                        </p:par>
                      </p:childTnLst>
                    </p:cTn>
                  </p:par>
                  <p:par>
                    <p:cTn id="661" fill="hold">
                      <p:stCondLst>
                        <p:cond delay="indefinite"/>
                      </p:stCondLst>
                      <p:childTnLst>
                        <p:par>
                          <p:cTn id="662" fill="hold">
                            <p:stCondLst>
                              <p:cond delay="0"/>
                            </p:stCondLst>
                            <p:childTnLst>
                              <p:par>
                                <p:cTn id="663" presetID="10" presetClass="entr" presetSubtype="0" fill="hold" grpId="0" nodeType="clickEffect">
                                  <p:stCondLst>
                                    <p:cond delay="0"/>
                                  </p:stCondLst>
                                  <p:childTnLst>
                                    <p:set>
                                      <p:cBhvr>
                                        <p:cTn id="664" dur="1" fill="hold">
                                          <p:stCondLst>
                                            <p:cond delay="0"/>
                                          </p:stCondLst>
                                        </p:cTn>
                                        <p:tgtEl>
                                          <p:spTgt spid="293"/>
                                        </p:tgtEl>
                                        <p:attrNameLst>
                                          <p:attrName>style.visibility</p:attrName>
                                        </p:attrNameLst>
                                      </p:cBhvr>
                                      <p:to>
                                        <p:strVal val="visible"/>
                                      </p:to>
                                    </p:set>
                                    <p:animEffect transition="in" filter="fade">
                                      <p:cBhvr>
                                        <p:cTn id="665" dur="500"/>
                                        <p:tgtEl>
                                          <p:spTgt spid="293"/>
                                        </p:tgtEl>
                                      </p:cBhvr>
                                    </p:animEffect>
                                  </p:childTnLst>
                                </p:cTn>
                              </p:par>
                            </p:childTnLst>
                          </p:cTn>
                        </p:par>
                      </p:childTnLst>
                    </p:cTn>
                  </p:par>
                  <p:par>
                    <p:cTn id="666" fill="hold">
                      <p:stCondLst>
                        <p:cond delay="indefinite"/>
                      </p:stCondLst>
                      <p:childTnLst>
                        <p:par>
                          <p:cTn id="667" fill="hold">
                            <p:stCondLst>
                              <p:cond delay="0"/>
                            </p:stCondLst>
                            <p:childTnLst>
                              <p:par>
                                <p:cTn id="668" presetID="10" presetClass="entr" presetSubtype="0" fill="hold" grpId="0" nodeType="clickEffect">
                                  <p:stCondLst>
                                    <p:cond delay="0"/>
                                  </p:stCondLst>
                                  <p:childTnLst>
                                    <p:set>
                                      <p:cBhvr>
                                        <p:cTn id="669" dur="1" fill="hold">
                                          <p:stCondLst>
                                            <p:cond delay="0"/>
                                          </p:stCondLst>
                                        </p:cTn>
                                        <p:tgtEl>
                                          <p:spTgt spid="294"/>
                                        </p:tgtEl>
                                        <p:attrNameLst>
                                          <p:attrName>style.visibility</p:attrName>
                                        </p:attrNameLst>
                                      </p:cBhvr>
                                      <p:to>
                                        <p:strVal val="visible"/>
                                      </p:to>
                                    </p:set>
                                    <p:animEffect transition="in" filter="fade">
                                      <p:cBhvr>
                                        <p:cTn id="670" dur="500"/>
                                        <p:tgtEl>
                                          <p:spTgt spid="294"/>
                                        </p:tgtEl>
                                      </p:cBhvr>
                                    </p:animEffect>
                                  </p:childTnLst>
                                </p:cTn>
                              </p:par>
                            </p:childTnLst>
                          </p:cTn>
                        </p:par>
                      </p:childTnLst>
                    </p:cTn>
                  </p:par>
                  <p:par>
                    <p:cTn id="671" fill="hold">
                      <p:stCondLst>
                        <p:cond delay="indefinite"/>
                      </p:stCondLst>
                      <p:childTnLst>
                        <p:par>
                          <p:cTn id="672" fill="hold">
                            <p:stCondLst>
                              <p:cond delay="0"/>
                            </p:stCondLst>
                            <p:childTnLst>
                              <p:par>
                                <p:cTn id="673" presetID="10" presetClass="entr" presetSubtype="0" fill="hold" grpId="0" nodeType="clickEffect">
                                  <p:stCondLst>
                                    <p:cond delay="0"/>
                                  </p:stCondLst>
                                  <p:childTnLst>
                                    <p:set>
                                      <p:cBhvr>
                                        <p:cTn id="674" dur="1" fill="hold">
                                          <p:stCondLst>
                                            <p:cond delay="0"/>
                                          </p:stCondLst>
                                        </p:cTn>
                                        <p:tgtEl>
                                          <p:spTgt spid="295"/>
                                        </p:tgtEl>
                                        <p:attrNameLst>
                                          <p:attrName>style.visibility</p:attrName>
                                        </p:attrNameLst>
                                      </p:cBhvr>
                                      <p:to>
                                        <p:strVal val="visible"/>
                                      </p:to>
                                    </p:set>
                                    <p:animEffect transition="in" filter="fade">
                                      <p:cBhvr>
                                        <p:cTn id="675" dur="500"/>
                                        <p:tgtEl>
                                          <p:spTgt spid="295"/>
                                        </p:tgtEl>
                                      </p:cBhvr>
                                    </p:animEffect>
                                  </p:childTnLst>
                                </p:cTn>
                              </p:par>
                            </p:childTnLst>
                          </p:cTn>
                        </p:par>
                      </p:childTnLst>
                    </p:cTn>
                  </p:par>
                  <p:par>
                    <p:cTn id="676" fill="hold">
                      <p:stCondLst>
                        <p:cond delay="indefinite"/>
                      </p:stCondLst>
                      <p:childTnLst>
                        <p:par>
                          <p:cTn id="677" fill="hold">
                            <p:stCondLst>
                              <p:cond delay="0"/>
                            </p:stCondLst>
                            <p:childTnLst>
                              <p:par>
                                <p:cTn id="678" presetID="10" presetClass="entr" presetSubtype="0" fill="hold" grpId="0" nodeType="clickEffect">
                                  <p:stCondLst>
                                    <p:cond delay="0"/>
                                  </p:stCondLst>
                                  <p:childTnLst>
                                    <p:set>
                                      <p:cBhvr>
                                        <p:cTn id="679" dur="1" fill="hold">
                                          <p:stCondLst>
                                            <p:cond delay="0"/>
                                          </p:stCondLst>
                                        </p:cTn>
                                        <p:tgtEl>
                                          <p:spTgt spid="296"/>
                                        </p:tgtEl>
                                        <p:attrNameLst>
                                          <p:attrName>style.visibility</p:attrName>
                                        </p:attrNameLst>
                                      </p:cBhvr>
                                      <p:to>
                                        <p:strVal val="visible"/>
                                      </p:to>
                                    </p:set>
                                    <p:animEffect transition="in" filter="fade">
                                      <p:cBhvr>
                                        <p:cTn id="680" dur="500"/>
                                        <p:tgtEl>
                                          <p:spTgt spid="296"/>
                                        </p:tgtEl>
                                      </p:cBhvr>
                                    </p:animEffect>
                                  </p:childTnLst>
                                </p:cTn>
                              </p:par>
                            </p:childTnLst>
                          </p:cTn>
                        </p:par>
                      </p:childTnLst>
                    </p:cTn>
                  </p:par>
                  <p:par>
                    <p:cTn id="681" fill="hold">
                      <p:stCondLst>
                        <p:cond delay="indefinite"/>
                      </p:stCondLst>
                      <p:childTnLst>
                        <p:par>
                          <p:cTn id="682" fill="hold">
                            <p:stCondLst>
                              <p:cond delay="0"/>
                            </p:stCondLst>
                            <p:childTnLst>
                              <p:par>
                                <p:cTn id="683" presetID="10" presetClass="entr" presetSubtype="0" fill="hold" grpId="0" nodeType="clickEffect">
                                  <p:stCondLst>
                                    <p:cond delay="0"/>
                                  </p:stCondLst>
                                  <p:childTnLst>
                                    <p:set>
                                      <p:cBhvr>
                                        <p:cTn id="684" dur="1" fill="hold">
                                          <p:stCondLst>
                                            <p:cond delay="0"/>
                                          </p:stCondLst>
                                        </p:cTn>
                                        <p:tgtEl>
                                          <p:spTgt spid="297"/>
                                        </p:tgtEl>
                                        <p:attrNameLst>
                                          <p:attrName>style.visibility</p:attrName>
                                        </p:attrNameLst>
                                      </p:cBhvr>
                                      <p:to>
                                        <p:strVal val="visible"/>
                                      </p:to>
                                    </p:set>
                                    <p:animEffect transition="in" filter="fade">
                                      <p:cBhvr>
                                        <p:cTn id="685" dur="500"/>
                                        <p:tgtEl>
                                          <p:spTgt spid="297"/>
                                        </p:tgtEl>
                                      </p:cBhvr>
                                    </p:animEffect>
                                  </p:childTnLst>
                                </p:cTn>
                              </p:par>
                            </p:childTnLst>
                          </p:cTn>
                        </p:par>
                      </p:childTnLst>
                    </p:cTn>
                  </p:par>
                </p:childTnLst>
              </p:cTn>
              <p:nextCondLst>
                <p:cond evt="onClick" delay="0">
                  <p:tgtEl>
                    <p:spTgt spid="280"/>
                  </p:tgtEl>
                </p:cond>
              </p:nextCondLst>
            </p:seq>
            <p:seq concurrent="1" nextAc="seek">
              <p:cTn id="686" restart="whenNotActive" fill="hold" evtFilter="cancelBubble" nodeType="interactiveSeq">
                <p:stCondLst>
                  <p:cond evt="onClick" delay="0">
                    <p:tgtEl>
                      <p:spTgt spid="298"/>
                    </p:tgtEl>
                  </p:cond>
                </p:stCondLst>
                <p:endSync evt="end" delay="0">
                  <p:rtn val="all"/>
                </p:endSync>
                <p:childTnLst>
                  <p:par>
                    <p:cTn id="687" fill="hold">
                      <p:stCondLst>
                        <p:cond delay="0"/>
                      </p:stCondLst>
                      <p:childTnLst>
                        <p:par>
                          <p:cTn id="688" fill="hold">
                            <p:stCondLst>
                              <p:cond delay="0"/>
                            </p:stCondLst>
                            <p:childTnLst>
                              <p:par>
                                <p:cTn id="689" presetID="10" presetClass="entr" presetSubtype="0" fill="hold" grpId="0" nodeType="clickEffect">
                                  <p:stCondLst>
                                    <p:cond delay="0"/>
                                  </p:stCondLst>
                                  <p:childTnLst>
                                    <p:set>
                                      <p:cBhvr>
                                        <p:cTn id="690" dur="1" fill="hold">
                                          <p:stCondLst>
                                            <p:cond delay="0"/>
                                          </p:stCondLst>
                                        </p:cTn>
                                        <p:tgtEl>
                                          <p:spTgt spid="299"/>
                                        </p:tgtEl>
                                        <p:attrNameLst>
                                          <p:attrName>style.visibility</p:attrName>
                                        </p:attrNameLst>
                                      </p:cBhvr>
                                      <p:to>
                                        <p:strVal val="visible"/>
                                      </p:to>
                                    </p:set>
                                    <p:animEffect transition="in" filter="fade">
                                      <p:cBhvr>
                                        <p:cTn id="691" dur="500"/>
                                        <p:tgtEl>
                                          <p:spTgt spid="299"/>
                                        </p:tgtEl>
                                      </p:cBhvr>
                                    </p:animEffect>
                                  </p:childTnLst>
                                </p:cTn>
                              </p:par>
                            </p:childTnLst>
                          </p:cTn>
                        </p:par>
                      </p:childTnLst>
                    </p:cTn>
                  </p:par>
                  <p:par>
                    <p:cTn id="692" fill="hold">
                      <p:stCondLst>
                        <p:cond delay="indefinite"/>
                      </p:stCondLst>
                      <p:childTnLst>
                        <p:par>
                          <p:cTn id="693" fill="hold">
                            <p:stCondLst>
                              <p:cond delay="0"/>
                            </p:stCondLst>
                            <p:childTnLst>
                              <p:par>
                                <p:cTn id="694" presetID="10" presetClass="entr" presetSubtype="0" fill="hold" grpId="0" nodeType="clickEffect">
                                  <p:stCondLst>
                                    <p:cond delay="0"/>
                                  </p:stCondLst>
                                  <p:childTnLst>
                                    <p:set>
                                      <p:cBhvr>
                                        <p:cTn id="695" dur="1" fill="hold">
                                          <p:stCondLst>
                                            <p:cond delay="0"/>
                                          </p:stCondLst>
                                        </p:cTn>
                                        <p:tgtEl>
                                          <p:spTgt spid="300"/>
                                        </p:tgtEl>
                                        <p:attrNameLst>
                                          <p:attrName>style.visibility</p:attrName>
                                        </p:attrNameLst>
                                      </p:cBhvr>
                                      <p:to>
                                        <p:strVal val="visible"/>
                                      </p:to>
                                    </p:set>
                                    <p:animEffect transition="in" filter="fade">
                                      <p:cBhvr>
                                        <p:cTn id="696" dur="500"/>
                                        <p:tgtEl>
                                          <p:spTgt spid="300"/>
                                        </p:tgtEl>
                                      </p:cBhvr>
                                    </p:animEffect>
                                  </p:childTnLst>
                                </p:cTn>
                              </p:par>
                            </p:childTnLst>
                          </p:cTn>
                        </p:par>
                      </p:childTnLst>
                    </p:cTn>
                  </p:par>
                  <p:par>
                    <p:cTn id="697" fill="hold">
                      <p:stCondLst>
                        <p:cond delay="indefinite"/>
                      </p:stCondLst>
                      <p:childTnLst>
                        <p:par>
                          <p:cTn id="698" fill="hold">
                            <p:stCondLst>
                              <p:cond delay="0"/>
                            </p:stCondLst>
                            <p:childTnLst>
                              <p:par>
                                <p:cTn id="699" presetID="10" presetClass="entr" presetSubtype="0" fill="hold" grpId="0" nodeType="clickEffect">
                                  <p:stCondLst>
                                    <p:cond delay="0"/>
                                  </p:stCondLst>
                                  <p:childTnLst>
                                    <p:set>
                                      <p:cBhvr>
                                        <p:cTn id="700" dur="1" fill="hold">
                                          <p:stCondLst>
                                            <p:cond delay="0"/>
                                          </p:stCondLst>
                                        </p:cTn>
                                        <p:tgtEl>
                                          <p:spTgt spid="301"/>
                                        </p:tgtEl>
                                        <p:attrNameLst>
                                          <p:attrName>style.visibility</p:attrName>
                                        </p:attrNameLst>
                                      </p:cBhvr>
                                      <p:to>
                                        <p:strVal val="visible"/>
                                      </p:to>
                                    </p:set>
                                    <p:animEffect transition="in" filter="fade">
                                      <p:cBhvr>
                                        <p:cTn id="701" dur="500"/>
                                        <p:tgtEl>
                                          <p:spTgt spid="301"/>
                                        </p:tgtEl>
                                      </p:cBhvr>
                                    </p:animEffect>
                                  </p:childTnLst>
                                </p:cTn>
                              </p:par>
                            </p:childTnLst>
                          </p:cTn>
                        </p:par>
                      </p:childTnLst>
                    </p:cTn>
                  </p:par>
                  <p:par>
                    <p:cTn id="702" fill="hold">
                      <p:stCondLst>
                        <p:cond delay="indefinite"/>
                      </p:stCondLst>
                      <p:childTnLst>
                        <p:par>
                          <p:cTn id="703" fill="hold">
                            <p:stCondLst>
                              <p:cond delay="0"/>
                            </p:stCondLst>
                            <p:childTnLst>
                              <p:par>
                                <p:cTn id="704" presetID="10" presetClass="entr" presetSubtype="0" fill="hold" grpId="0" nodeType="clickEffect">
                                  <p:stCondLst>
                                    <p:cond delay="0"/>
                                  </p:stCondLst>
                                  <p:childTnLst>
                                    <p:set>
                                      <p:cBhvr>
                                        <p:cTn id="705" dur="1" fill="hold">
                                          <p:stCondLst>
                                            <p:cond delay="0"/>
                                          </p:stCondLst>
                                        </p:cTn>
                                        <p:tgtEl>
                                          <p:spTgt spid="302"/>
                                        </p:tgtEl>
                                        <p:attrNameLst>
                                          <p:attrName>style.visibility</p:attrName>
                                        </p:attrNameLst>
                                      </p:cBhvr>
                                      <p:to>
                                        <p:strVal val="visible"/>
                                      </p:to>
                                    </p:set>
                                    <p:animEffect transition="in" filter="fade">
                                      <p:cBhvr>
                                        <p:cTn id="706" dur="500"/>
                                        <p:tgtEl>
                                          <p:spTgt spid="302"/>
                                        </p:tgtEl>
                                      </p:cBhvr>
                                    </p:animEffect>
                                  </p:childTnLst>
                                </p:cTn>
                              </p:par>
                            </p:childTnLst>
                          </p:cTn>
                        </p:par>
                      </p:childTnLst>
                    </p:cTn>
                  </p:par>
                  <p:par>
                    <p:cTn id="707" fill="hold">
                      <p:stCondLst>
                        <p:cond delay="indefinite"/>
                      </p:stCondLst>
                      <p:childTnLst>
                        <p:par>
                          <p:cTn id="708" fill="hold">
                            <p:stCondLst>
                              <p:cond delay="0"/>
                            </p:stCondLst>
                            <p:childTnLst>
                              <p:par>
                                <p:cTn id="709" presetID="10" presetClass="entr" presetSubtype="0" fill="hold" grpId="0" nodeType="clickEffect">
                                  <p:stCondLst>
                                    <p:cond delay="0"/>
                                  </p:stCondLst>
                                  <p:childTnLst>
                                    <p:set>
                                      <p:cBhvr>
                                        <p:cTn id="710" dur="1" fill="hold">
                                          <p:stCondLst>
                                            <p:cond delay="0"/>
                                          </p:stCondLst>
                                        </p:cTn>
                                        <p:tgtEl>
                                          <p:spTgt spid="303"/>
                                        </p:tgtEl>
                                        <p:attrNameLst>
                                          <p:attrName>style.visibility</p:attrName>
                                        </p:attrNameLst>
                                      </p:cBhvr>
                                      <p:to>
                                        <p:strVal val="visible"/>
                                      </p:to>
                                    </p:set>
                                    <p:animEffect transition="in" filter="fade">
                                      <p:cBhvr>
                                        <p:cTn id="711" dur="500"/>
                                        <p:tgtEl>
                                          <p:spTgt spid="303"/>
                                        </p:tgtEl>
                                      </p:cBhvr>
                                    </p:animEffect>
                                  </p:childTnLst>
                                </p:cTn>
                              </p:par>
                            </p:childTnLst>
                          </p:cTn>
                        </p:par>
                      </p:childTnLst>
                    </p:cTn>
                  </p:par>
                  <p:par>
                    <p:cTn id="712" fill="hold">
                      <p:stCondLst>
                        <p:cond delay="indefinite"/>
                      </p:stCondLst>
                      <p:childTnLst>
                        <p:par>
                          <p:cTn id="713" fill="hold">
                            <p:stCondLst>
                              <p:cond delay="0"/>
                            </p:stCondLst>
                            <p:childTnLst>
                              <p:par>
                                <p:cTn id="714" presetID="10" presetClass="entr" presetSubtype="0" fill="hold" grpId="0" nodeType="clickEffect">
                                  <p:stCondLst>
                                    <p:cond delay="0"/>
                                  </p:stCondLst>
                                  <p:childTnLst>
                                    <p:set>
                                      <p:cBhvr>
                                        <p:cTn id="715" dur="1" fill="hold">
                                          <p:stCondLst>
                                            <p:cond delay="0"/>
                                          </p:stCondLst>
                                        </p:cTn>
                                        <p:tgtEl>
                                          <p:spTgt spid="304"/>
                                        </p:tgtEl>
                                        <p:attrNameLst>
                                          <p:attrName>style.visibility</p:attrName>
                                        </p:attrNameLst>
                                      </p:cBhvr>
                                      <p:to>
                                        <p:strVal val="visible"/>
                                      </p:to>
                                    </p:set>
                                    <p:animEffect transition="in" filter="fade">
                                      <p:cBhvr>
                                        <p:cTn id="716" dur="500"/>
                                        <p:tgtEl>
                                          <p:spTgt spid="304"/>
                                        </p:tgtEl>
                                      </p:cBhvr>
                                    </p:animEffect>
                                  </p:childTnLst>
                                </p:cTn>
                              </p:par>
                            </p:childTnLst>
                          </p:cTn>
                        </p:par>
                      </p:childTnLst>
                    </p:cTn>
                  </p:par>
                  <p:par>
                    <p:cTn id="717" fill="hold">
                      <p:stCondLst>
                        <p:cond delay="indefinite"/>
                      </p:stCondLst>
                      <p:childTnLst>
                        <p:par>
                          <p:cTn id="718" fill="hold">
                            <p:stCondLst>
                              <p:cond delay="0"/>
                            </p:stCondLst>
                            <p:childTnLst>
                              <p:par>
                                <p:cTn id="719" presetID="10" presetClass="entr" presetSubtype="0" fill="hold" grpId="0" nodeType="clickEffect">
                                  <p:stCondLst>
                                    <p:cond delay="0"/>
                                  </p:stCondLst>
                                  <p:childTnLst>
                                    <p:set>
                                      <p:cBhvr>
                                        <p:cTn id="720" dur="1" fill="hold">
                                          <p:stCondLst>
                                            <p:cond delay="0"/>
                                          </p:stCondLst>
                                        </p:cTn>
                                        <p:tgtEl>
                                          <p:spTgt spid="305"/>
                                        </p:tgtEl>
                                        <p:attrNameLst>
                                          <p:attrName>style.visibility</p:attrName>
                                        </p:attrNameLst>
                                      </p:cBhvr>
                                      <p:to>
                                        <p:strVal val="visible"/>
                                      </p:to>
                                    </p:set>
                                    <p:animEffect transition="in" filter="fade">
                                      <p:cBhvr>
                                        <p:cTn id="721" dur="500"/>
                                        <p:tgtEl>
                                          <p:spTgt spid="305"/>
                                        </p:tgtEl>
                                      </p:cBhvr>
                                    </p:animEffect>
                                  </p:childTnLst>
                                </p:cTn>
                              </p:par>
                            </p:childTnLst>
                          </p:cTn>
                        </p:par>
                      </p:childTnLst>
                    </p:cTn>
                  </p:par>
                  <p:par>
                    <p:cTn id="722" fill="hold">
                      <p:stCondLst>
                        <p:cond delay="indefinite"/>
                      </p:stCondLst>
                      <p:childTnLst>
                        <p:par>
                          <p:cTn id="723" fill="hold">
                            <p:stCondLst>
                              <p:cond delay="0"/>
                            </p:stCondLst>
                            <p:childTnLst>
                              <p:par>
                                <p:cTn id="724" presetID="10" presetClass="entr" presetSubtype="0" fill="hold" grpId="0" nodeType="clickEffect">
                                  <p:stCondLst>
                                    <p:cond delay="0"/>
                                  </p:stCondLst>
                                  <p:childTnLst>
                                    <p:set>
                                      <p:cBhvr>
                                        <p:cTn id="725" dur="1" fill="hold">
                                          <p:stCondLst>
                                            <p:cond delay="0"/>
                                          </p:stCondLst>
                                        </p:cTn>
                                        <p:tgtEl>
                                          <p:spTgt spid="306"/>
                                        </p:tgtEl>
                                        <p:attrNameLst>
                                          <p:attrName>style.visibility</p:attrName>
                                        </p:attrNameLst>
                                      </p:cBhvr>
                                      <p:to>
                                        <p:strVal val="visible"/>
                                      </p:to>
                                    </p:set>
                                    <p:animEffect transition="in" filter="fade">
                                      <p:cBhvr>
                                        <p:cTn id="726" dur="500"/>
                                        <p:tgtEl>
                                          <p:spTgt spid="306"/>
                                        </p:tgtEl>
                                      </p:cBhvr>
                                    </p:animEffect>
                                  </p:childTnLst>
                                </p:cTn>
                              </p:par>
                            </p:childTnLst>
                          </p:cTn>
                        </p:par>
                      </p:childTnLst>
                    </p:cTn>
                  </p:par>
                  <p:par>
                    <p:cTn id="727" fill="hold">
                      <p:stCondLst>
                        <p:cond delay="indefinite"/>
                      </p:stCondLst>
                      <p:childTnLst>
                        <p:par>
                          <p:cTn id="728" fill="hold">
                            <p:stCondLst>
                              <p:cond delay="0"/>
                            </p:stCondLst>
                            <p:childTnLst>
                              <p:par>
                                <p:cTn id="729" presetID="10" presetClass="entr" presetSubtype="0" fill="hold" grpId="0" nodeType="clickEffect">
                                  <p:stCondLst>
                                    <p:cond delay="0"/>
                                  </p:stCondLst>
                                  <p:childTnLst>
                                    <p:set>
                                      <p:cBhvr>
                                        <p:cTn id="730" dur="1" fill="hold">
                                          <p:stCondLst>
                                            <p:cond delay="0"/>
                                          </p:stCondLst>
                                        </p:cTn>
                                        <p:tgtEl>
                                          <p:spTgt spid="307"/>
                                        </p:tgtEl>
                                        <p:attrNameLst>
                                          <p:attrName>style.visibility</p:attrName>
                                        </p:attrNameLst>
                                      </p:cBhvr>
                                      <p:to>
                                        <p:strVal val="visible"/>
                                      </p:to>
                                    </p:set>
                                    <p:animEffect transition="in" filter="fade">
                                      <p:cBhvr>
                                        <p:cTn id="731" dur="500"/>
                                        <p:tgtEl>
                                          <p:spTgt spid="307"/>
                                        </p:tgtEl>
                                      </p:cBhvr>
                                    </p:animEffect>
                                  </p:childTnLst>
                                </p:cTn>
                              </p:par>
                            </p:childTnLst>
                          </p:cTn>
                        </p:par>
                      </p:childTnLst>
                    </p:cTn>
                  </p:par>
                  <p:par>
                    <p:cTn id="732" fill="hold">
                      <p:stCondLst>
                        <p:cond delay="indefinite"/>
                      </p:stCondLst>
                      <p:childTnLst>
                        <p:par>
                          <p:cTn id="733" fill="hold">
                            <p:stCondLst>
                              <p:cond delay="0"/>
                            </p:stCondLst>
                            <p:childTnLst>
                              <p:par>
                                <p:cTn id="734" presetID="10" presetClass="entr" presetSubtype="0" fill="hold" grpId="0" nodeType="clickEffect">
                                  <p:stCondLst>
                                    <p:cond delay="0"/>
                                  </p:stCondLst>
                                  <p:childTnLst>
                                    <p:set>
                                      <p:cBhvr>
                                        <p:cTn id="735" dur="1" fill="hold">
                                          <p:stCondLst>
                                            <p:cond delay="0"/>
                                          </p:stCondLst>
                                        </p:cTn>
                                        <p:tgtEl>
                                          <p:spTgt spid="308"/>
                                        </p:tgtEl>
                                        <p:attrNameLst>
                                          <p:attrName>style.visibility</p:attrName>
                                        </p:attrNameLst>
                                      </p:cBhvr>
                                      <p:to>
                                        <p:strVal val="visible"/>
                                      </p:to>
                                    </p:set>
                                    <p:animEffect transition="in" filter="fade">
                                      <p:cBhvr>
                                        <p:cTn id="736" dur="500"/>
                                        <p:tgtEl>
                                          <p:spTgt spid="308"/>
                                        </p:tgtEl>
                                      </p:cBhvr>
                                    </p:animEffect>
                                  </p:childTnLst>
                                </p:cTn>
                              </p:par>
                            </p:childTnLst>
                          </p:cTn>
                        </p:par>
                      </p:childTnLst>
                    </p:cTn>
                  </p:par>
                  <p:par>
                    <p:cTn id="737" fill="hold">
                      <p:stCondLst>
                        <p:cond delay="indefinite"/>
                      </p:stCondLst>
                      <p:childTnLst>
                        <p:par>
                          <p:cTn id="738" fill="hold">
                            <p:stCondLst>
                              <p:cond delay="0"/>
                            </p:stCondLst>
                            <p:childTnLst>
                              <p:par>
                                <p:cTn id="739" presetID="10" presetClass="entr" presetSubtype="0" fill="hold" grpId="0" nodeType="clickEffect">
                                  <p:stCondLst>
                                    <p:cond delay="0"/>
                                  </p:stCondLst>
                                  <p:childTnLst>
                                    <p:set>
                                      <p:cBhvr>
                                        <p:cTn id="740" dur="1" fill="hold">
                                          <p:stCondLst>
                                            <p:cond delay="0"/>
                                          </p:stCondLst>
                                        </p:cTn>
                                        <p:tgtEl>
                                          <p:spTgt spid="309"/>
                                        </p:tgtEl>
                                        <p:attrNameLst>
                                          <p:attrName>style.visibility</p:attrName>
                                        </p:attrNameLst>
                                      </p:cBhvr>
                                      <p:to>
                                        <p:strVal val="visible"/>
                                      </p:to>
                                    </p:set>
                                    <p:animEffect transition="in" filter="fade">
                                      <p:cBhvr>
                                        <p:cTn id="741" dur="500"/>
                                        <p:tgtEl>
                                          <p:spTgt spid="309"/>
                                        </p:tgtEl>
                                      </p:cBhvr>
                                    </p:animEffect>
                                  </p:childTnLst>
                                </p:cTn>
                              </p:par>
                            </p:childTnLst>
                          </p:cTn>
                        </p:par>
                      </p:childTnLst>
                    </p:cTn>
                  </p:par>
                  <p:par>
                    <p:cTn id="742" fill="hold">
                      <p:stCondLst>
                        <p:cond delay="indefinite"/>
                      </p:stCondLst>
                      <p:childTnLst>
                        <p:par>
                          <p:cTn id="743" fill="hold">
                            <p:stCondLst>
                              <p:cond delay="0"/>
                            </p:stCondLst>
                            <p:childTnLst>
                              <p:par>
                                <p:cTn id="744" presetID="10" presetClass="entr" presetSubtype="0" fill="hold" grpId="0" nodeType="clickEffect">
                                  <p:stCondLst>
                                    <p:cond delay="0"/>
                                  </p:stCondLst>
                                  <p:childTnLst>
                                    <p:set>
                                      <p:cBhvr>
                                        <p:cTn id="745" dur="1" fill="hold">
                                          <p:stCondLst>
                                            <p:cond delay="0"/>
                                          </p:stCondLst>
                                        </p:cTn>
                                        <p:tgtEl>
                                          <p:spTgt spid="310"/>
                                        </p:tgtEl>
                                        <p:attrNameLst>
                                          <p:attrName>style.visibility</p:attrName>
                                        </p:attrNameLst>
                                      </p:cBhvr>
                                      <p:to>
                                        <p:strVal val="visible"/>
                                      </p:to>
                                    </p:set>
                                    <p:animEffect transition="in" filter="fade">
                                      <p:cBhvr>
                                        <p:cTn id="746" dur="500"/>
                                        <p:tgtEl>
                                          <p:spTgt spid="310"/>
                                        </p:tgtEl>
                                      </p:cBhvr>
                                    </p:animEffect>
                                  </p:childTnLst>
                                </p:cTn>
                              </p:par>
                            </p:childTnLst>
                          </p:cTn>
                        </p:par>
                      </p:childTnLst>
                    </p:cTn>
                  </p:par>
                  <p:par>
                    <p:cTn id="747" fill="hold">
                      <p:stCondLst>
                        <p:cond delay="indefinite"/>
                      </p:stCondLst>
                      <p:childTnLst>
                        <p:par>
                          <p:cTn id="748" fill="hold">
                            <p:stCondLst>
                              <p:cond delay="0"/>
                            </p:stCondLst>
                            <p:childTnLst>
                              <p:par>
                                <p:cTn id="749" presetID="10" presetClass="entr" presetSubtype="0" fill="hold" grpId="0" nodeType="clickEffect">
                                  <p:stCondLst>
                                    <p:cond delay="0"/>
                                  </p:stCondLst>
                                  <p:childTnLst>
                                    <p:set>
                                      <p:cBhvr>
                                        <p:cTn id="750" dur="1" fill="hold">
                                          <p:stCondLst>
                                            <p:cond delay="0"/>
                                          </p:stCondLst>
                                        </p:cTn>
                                        <p:tgtEl>
                                          <p:spTgt spid="311"/>
                                        </p:tgtEl>
                                        <p:attrNameLst>
                                          <p:attrName>style.visibility</p:attrName>
                                        </p:attrNameLst>
                                      </p:cBhvr>
                                      <p:to>
                                        <p:strVal val="visible"/>
                                      </p:to>
                                    </p:set>
                                    <p:animEffect transition="in" filter="fade">
                                      <p:cBhvr>
                                        <p:cTn id="751" dur="500"/>
                                        <p:tgtEl>
                                          <p:spTgt spid="311"/>
                                        </p:tgtEl>
                                      </p:cBhvr>
                                    </p:animEffect>
                                  </p:childTnLst>
                                </p:cTn>
                              </p:par>
                            </p:childTnLst>
                          </p:cTn>
                        </p:par>
                      </p:childTnLst>
                    </p:cTn>
                  </p:par>
                  <p:par>
                    <p:cTn id="752" fill="hold">
                      <p:stCondLst>
                        <p:cond delay="indefinite"/>
                      </p:stCondLst>
                      <p:childTnLst>
                        <p:par>
                          <p:cTn id="753" fill="hold">
                            <p:stCondLst>
                              <p:cond delay="0"/>
                            </p:stCondLst>
                            <p:childTnLst>
                              <p:par>
                                <p:cTn id="754" presetID="10" presetClass="entr" presetSubtype="0" fill="hold" grpId="0" nodeType="clickEffect">
                                  <p:stCondLst>
                                    <p:cond delay="0"/>
                                  </p:stCondLst>
                                  <p:childTnLst>
                                    <p:set>
                                      <p:cBhvr>
                                        <p:cTn id="755" dur="1" fill="hold">
                                          <p:stCondLst>
                                            <p:cond delay="0"/>
                                          </p:stCondLst>
                                        </p:cTn>
                                        <p:tgtEl>
                                          <p:spTgt spid="312"/>
                                        </p:tgtEl>
                                        <p:attrNameLst>
                                          <p:attrName>style.visibility</p:attrName>
                                        </p:attrNameLst>
                                      </p:cBhvr>
                                      <p:to>
                                        <p:strVal val="visible"/>
                                      </p:to>
                                    </p:set>
                                    <p:animEffect transition="in" filter="fade">
                                      <p:cBhvr>
                                        <p:cTn id="756" dur="500"/>
                                        <p:tgtEl>
                                          <p:spTgt spid="312"/>
                                        </p:tgtEl>
                                      </p:cBhvr>
                                    </p:animEffect>
                                  </p:childTnLst>
                                </p:cTn>
                              </p:par>
                            </p:childTnLst>
                          </p:cTn>
                        </p:par>
                      </p:childTnLst>
                    </p:cTn>
                  </p:par>
                  <p:par>
                    <p:cTn id="757" fill="hold">
                      <p:stCondLst>
                        <p:cond delay="indefinite"/>
                      </p:stCondLst>
                      <p:childTnLst>
                        <p:par>
                          <p:cTn id="758" fill="hold">
                            <p:stCondLst>
                              <p:cond delay="0"/>
                            </p:stCondLst>
                            <p:childTnLst>
                              <p:par>
                                <p:cTn id="759" presetID="10" presetClass="entr" presetSubtype="0" fill="hold" grpId="0" nodeType="clickEffect">
                                  <p:stCondLst>
                                    <p:cond delay="0"/>
                                  </p:stCondLst>
                                  <p:childTnLst>
                                    <p:set>
                                      <p:cBhvr>
                                        <p:cTn id="760" dur="1" fill="hold">
                                          <p:stCondLst>
                                            <p:cond delay="0"/>
                                          </p:stCondLst>
                                        </p:cTn>
                                        <p:tgtEl>
                                          <p:spTgt spid="313"/>
                                        </p:tgtEl>
                                        <p:attrNameLst>
                                          <p:attrName>style.visibility</p:attrName>
                                        </p:attrNameLst>
                                      </p:cBhvr>
                                      <p:to>
                                        <p:strVal val="visible"/>
                                      </p:to>
                                    </p:set>
                                    <p:animEffect transition="in" filter="fade">
                                      <p:cBhvr>
                                        <p:cTn id="761" dur="500"/>
                                        <p:tgtEl>
                                          <p:spTgt spid="313"/>
                                        </p:tgtEl>
                                      </p:cBhvr>
                                    </p:animEffect>
                                  </p:childTnLst>
                                </p:cTn>
                              </p:par>
                            </p:childTnLst>
                          </p:cTn>
                        </p:par>
                      </p:childTnLst>
                    </p:cTn>
                  </p:par>
                  <p:par>
                    <p:cTn id="762" fill="hold">
                      <p:stCondLst>
                        <p:cond delay="indefinite"/>
                      </p:stCondLst>
                      <p:childTnLst>
                        <p:par>
                          <p:cTn id="763" fill="hold">
                            <p:stCondLst>
                              <p:cond delay="0"/>
                            </p:stCondLst>
                            <p:childTnLst>
                              <p:par>
                                <p:cTn id="764" presetID="10" presetClass="entr" presetSubtype="0" fill="hold" grpId="0" nodeType="clickEffect">
                                  <p:stCondLst>
                                    <p:cond delay="0"/>
                                  </p:stCondLst>
                                  <p:childTnLst>
                                    <p:set>
                                      <p:cBhvr>
                                        <p:cTn id="765" dur="1" fill="hold">
                                          <p:stCondLst>
                                            <p:cond delay="0"/>
                                          </p:stCondLst>
                                        </p:cTn>
                                        <p:tgtEl>
                                          <p:spTgt spid="314"/>
                                        </p:tgtEl>
                                        <p:attrNameLst>
                                          <p:attrName>style.visibility</p:attrName>
                                        </p:attrNameLst>
                                      </p:cBhvr>
                                      <p:to>
                                        <p:strVal val="visible"/>
                                      </p:to>
                                    </p:set>
                                    <p:animEffect transition="in" filter="fade">
                                      <p:cBhvr>
                                        <p:cTn id="766" dur="500"/>
                                        <p:tgtEl>
                                          <p:spTgt spid="314"/>
                                        </p:tgtEl>
                                      </p:cBhvr>
                                    </p:animEffect>
                                  </p:childTnLst>
                                </p:cTn>
                              </p:par>
                            </p:childTnLst>
                          </p:cTn>
                        </p:par>
                      </p:childTnLst>
                    </p:cTn>
                  </p:par>
                  <p:par>
                    <p:cTn id="767" fill="hold">
                      <p:stCondLst>
                        <p:cond delay="indefinite"/>
                      </p:stCondLst>
                      <p:childTnLst>
                        <p:par>
                          <p:cTn id="768" fill="hold">
                            <p:stCondLst>
                              <p:cond delay="0"/>
                            </p:stCondLst>
                            <p:childTnLst>
                              <p:par>
                                <p:cTn id="769" presetID="10" presetClass="entr" presetSubtype="0" fill="hold" grpId="0" nodeType="clickEffect">
                                  <p:stCondLst>
                                    <p:cond delay="0"/>
                                  </p:stCondLst>
                                  <p:childTnLst>
                                    <p:set>
                                      <p:cBhvr>
                                        <p:cTn id="770" dur="1" fill="hold">
                                          <p:stCondLst>
                                            <p:cond delay="0"/>
                                          </p:stCondLst>
                                        </p:cTn>
                                        <p:tgtEl>
                                          <p:spTgt spid="315"/>
                                        </p:tgtEl>
                                        <p:attrNameLst>
                                          <p:attrName>style.visibility</p:attrName>
                                        </p:attrNameLst>
                                      </p:cBhvr>
                                      <p:to>
                                        <p:strVal val="visible"/>
                                      </p:to>
                                    </p:set>
                                    <p:animEffect transition="in" filter="fade">
                                      <p:cBhvr>
                                        <p:cTn id="771" dur="500"/>
                                        <p:tgtEl>
                                          <p:spTgt spid="315"/>
                                        </p:tgtEl>
                                      </p:cBhvr>
                                    </p:animEffect>
                                  </p:childTnLst>
                                </p:cTn>
                              </p:par>
                            </p:childTnLst>
                          </p:cTn>
                        </p:par>
                      </p:childTnLst>
                    </p:cTn>
                  </p:par>
                </p:childTnLst>
              </p:cTn>
              <p:nextCondLst>
                <p:cond evt="onClick" delay="0">
                  <p:tgtEl>
                    <p:spTgt spid="298"/>
                  </p:tgtEl>
                </p:cond>
              </p:nextCondLst>
            </p:seq>
          </p:childTnLst>
        </p:cTn>
      </p:par>
    </p:tnLst>
    <p:bldLst>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5720" y="642919"/>
            <a:ext cx="8715404" cy="5324535"/>
          </a:xfrm>
          <a:prstGeom prst="rect">
            <a:avLst/>
          </a:prstGeom>
          <a:solidFill>
            <a:schemeClr val="accent6">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При групповой работе формируются</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универсальные учебные действия</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Познавательные</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работа с информацией, с учебными моделями, использование </a:t>
            </a:r>
            <a:r>
              <a:rPr kumimoji="0" lang="ru-RU"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знако-символических</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средств, общих схем, выполнение логических операций:</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сравнения</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анализа</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обобщения</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классификации</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установление аналогий</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Регулятивные</a:t>
            </a:r>
            <a:r>
              <a:rPr kumimoji="0" lang="ru-RU"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планирование, контроль, коррекция, оценка</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Коммуникативные</a:t>
            </a:r>
            <a:r>
              <a:rPr kumimoji="0" lang="ru-RU"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навыки сотрудничества, умение строить высказывание, участвовать в беседах, обсуждениях, умение иллюстрировать, делать выводы, аргументировать свою точку зрения</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rot="10800000" flipV="1">
            <a:off x="0" y="928672"/>
            <a:ext cx="9144000" cy="5262979"/>
          </a:xfrm>
          <a:prstGeom prst="rect">
            <a:avLst/>
          </a:prstGeom>
          <a:solidFill>
            <a:schemeClr val="accent6">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Helvetica" charset="-52"/>
                <a:ea typeface="Times New Roman" pitchFamily="18" charset="0"/>
              </a:rPr>
              <a:t>Групповая практическая работа особенно эффективна на уроке,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Helvetica" charset="-52"/>
                <a:ea typeface="Times New Roman" pitchFamily="18" charset="0"/>
              </a:rPr>
              <a:t>посвящённом закреплению и углублению новых знаний или отработке умений и навыков,</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Helvetica" charset="-52"/>
                <a:ea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Helvetica" charset="-52"/>
                <a:ea typeface="Times New Roman" pitchFamily="18" charset="0"/>
              </a:rPr>
              <a:t>на повторительно-обобщающем уроке,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Helvetica" charset="-52"/>
                <a:ea typeface="Times New Roman" pitchFamily="18" charset="0"/>
              </a:rPr>
              <a:t>а также на уроке изучения нового материала,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effectLst/>
              <a:latin typeface="Helvetica" charset="-52"/>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Helvetica" charset="-52"/>
                <a:ea typeface="Times New Roman" pitchFamily="18" charset="0"/>
              </a:rPr>
              <a:t>если этот материал хорошо известен ученикам помимо школьного урока истории.</a:t>
            </a:r>
            <a:endParaRPr kumimoji="0" lang="ru-RU" sz="2800" b="0" i="0" u="none" strike="noStrike" cap="none" normalizeH="0" baseline="0" dirty="0" smtClean="0">
              <a:ln>
                <a:noFill/>
              </a:ln>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Helvetica" charset="-52"/>
                <a:ea typeface="Times New Roman" pitchFamily="18" charset="0"/>
              </a:rPr>
              <a:t>Группы должны формироваться с учётом психологических особенностей данного класса.</a:t>
            </a:r>
            <a:endParaRPr kumimoji="0" lang="ru-RU" sz="2800" b="0"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4577" name="Rectangle 1"/>
          <p:cNvSpPr>
            <a:spLocks noChangeArrowheads="1"/>
          </p:cNvSpPr>
          <p:nvPr/>
        </p:nvSpPr>
        <p:spPr bwMode="auto">
          <a:xfrm rot="10800000" flipV="1">
            <a:off x="214282" y="785795"/>
            <a:ext cx="8929718" cy="4832092"/>
          </a:xfrm>
          <a:prstGeom prst="rect">
            <a:avLst/>
          </a:prstGeom>
          <a:solidFill>
            <a:schemeClr val="accent6">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Helvetica"/>
                <a:ea typeface="Times New Roman" pitchFamily="18" charset="0"/>
              </a:rPr>
              <a:t>Внедрение групповых форм работы на уроке должно быть системным, </a:t>
            </a:r>
          </a:p>
          <a:p>
            <a:pPr marL="177800" marR="0" lvl="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Helvetica"/>
                <a:ea typeface="Times New Roman" pitchFamily="18" charset="0"/>
              </a:rPr>
              <a:t>т.е. групповые формы должны применяться не от случая к случаю, а периодически,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Helvetica"/>
                <a:ea typeface="Times New Roman" pitchFamily="18" charset="0"/>
              </a:rPr>
              <a:t>причём именно тогда, когда они могут дать максимальный эффект.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Helvetica"/>
                <a:ea typeface="Times New Roman" pitchFamily="18" charset="0"/>
              </a:rPr>
              <a:t>Оптимальный вариант – полноценные, интенсивные занятия в малых группах равномерно в течение учебного года,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Helvetica"/>
                <a:ea typeface="Times New Roman" pitchFamily="18" charset="0"/>
              </a:rPr>
              <a:t>по 1-2 занятия в каждом крупном тематическом блоке.</a:t>
            </a:r>
            <a:endParaRPr kumimoji="0" lang="ru-RU"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Прямоугольник 1"/>
          <p:cNvSpPr/>
          <p:nvPr/>
        </p:nvSpPr>
        <p:spPr>
          <a:xfrm>
            <a:off x="500034" y="714356"/>
            <a:ext cx="8358246" cy="5909310"/>
          </a:xfrm>
          <a:prstGeom prst="rect">
            <a:avLst/>
          </a:prstGeom>
          <a:solidFill>
            <a:schemeClr val="accent6">
              <a:lumMod val="40000"/>
              <a:lumOff val="60000"/>
            </a:schemeClr>
          </a:solidFill>
        </p:spPr>
        <p:txBody>
          <a:bodyPr wrap="square">
            <a:spAutoFit/>
          </a:bodyPr>
          <a:lstStyle/>
          <a:p>
            <a:pPr algn="ctr"/>
            <a:r>
              <a:rPr lang="ru-RU" dirty="0" smtClean="0">
                <a:solidFill>
                  <a:srgbClr val="FF0000"/>
                </a:solidFill>
              </a:rPr>
              <a:t> Минусы</a:t>
            </a:r>
          </a:p>
          <a:p>
            <a:r>
              <a:rPr lang="ru-RU" dirty="0" smtClean="0"/>
              <a:t> </a:t>
            </a:r>
            <a:r>
              <a:rPr lang="ru-RU" sz="2000" dirty="0"/>
              <a:t>Хотя ведущую роль в групповой работе играют учащиеся, ее эффективность во многом зависит от усилий и мастерства учителя: </a:t>
            </a:r>
            <a:endParaRPr lang="ru-RU" sz="2000" dirty="0" smtClean="0"/>
          </a:p>
          <a:p>
            <a:endParaRPr lang="ru-RU" sz="2000" dirty="0" smtClean="0"/>
          </a:p>
          <a:p>
            <a:pPr marL="342900" indent="-342900">
              <a:buAutoNum type="arabicParenR"/>
            </a:pPr>
            <a:r>
              <a:rPr lang="ru-RU" sz="2000" dirty="0" smtClean="0"/>
              <a:t>групповой </a:t>
            </a:r>
            <a:r>
              <a:rPr lang="ru-RU" sz="2000" dirty="0"/>
              <a:t>работе надо сначала научить, для этого учитель должен потратить время на каких-то уроках - без соблюдения этого условия групповая работа бывает неэффективна</a:t>
            </a:r>
            <a:r>
              <a:rPr lang="ru-RU" sz="2000" dirty="0" smtClean="0"/>
              <a:t>;</a:t>
            </a:r>
          </a:p>
          <a:p>
            <a:pPr marL="342900" indent="-342900">
              <a:buAutoNum type="arabicParenR"/>
            </a:pPr>
            <a:endParaRPr lang="ru-RU" sz="2000" dirty="0" smtClean="0"/>
          </a:p>
          <a:p>
            <a:pPr marL="342900" indent="-342900"/>
            <a:r>
              <a:rPr lang="ru-RU" sz="2000" dirty="0" smtClean="0"/>
              <a:t> </a:t>
            </a:r>
            <a:r>
              <a:rPr lang="ru-RU" sz="2000" dirty="0"/>
              <a:t>2) организация групповой работы требует от учителя особых умений, затрат, усилий</a:t>
            </a:r>
            <a:r>
              <a:rPr lang="ru-RU" sz="2000" dirty="0" smtClean="0"/>
              <a:t>;</a:t>
            </a:r>
          </a:p>
          <a:p>
            <a:pPr marL="342900" indent="-342900"/>
            <a:endParaRPr lang="ru-RU" sz="2000" dirty="0" smtClean="0"/>
          </a:p>
          <a:p>
            <a:pPr marL="342900" indent="-342900"/>
            <a:r>
              <a:rPr lang="ru-RU" sz="2000" dirty="0" smtClean="0"/>
              <a:t> </a:t>
            </a:r>
            <a:r>
              <a:rPr lang="ru-RU" sz="2000" dirty="0"/>
              <a:t>3) при непродуманном комплектовании групп некоторые ученики могут пользоваться результатами труда более сильных одноклассников; </a:t>
            </a:r>
            <a:endParaRPr lang="ru-RU" sz="2000" dirty="0" smtClean="0"/>
          </a:p>
          <a:p>
            <a:pPr marL="342900" indent="-342900"/>
            <a:endParaRPr lang="ru-RU" sz="2000" dirty="0" smtClean="0"/>
          </a:p>
          <a:p>
            <a:pPr marL="342900" indent="-342900"/>
            <a:r>
              <a:rPr lang="ru-RU" sz="2000" dirty="0" smtClean="0"/>
              <a:t>4</a:t>
            </a:r>
            <a:r>
              <a:rPr lang="ru-RU" sz="2000" dirty="0"/>
              <a:t>) разделение на группы может проходить непросто, даже драматично</a:t>
            </a:r>
            <a:r>
              <a:rPr lang="ru-RU" sz="2000" dirty="0" smtClean="0"/>
              <a:t>;</a:t>
            </a:r>
          </a:p>
          <a:p>
            <a:pPr marL="342900" indent="-342900"/>
            <a:endParaRPr lang="ru-RU" sz="2000" dirty="0" smtClean="0"/>
          </a:p>
          <a:p>
            <a:pPr marL="342900" indent="-342900"/>
            <a:r>
              <a:rPr lang="ru-RU" sz="2000" dirty="0" smtClean="0"/>
              <a:t> </a:t>
            </a:r>
            <a:r>
              <a:rPr lang="ru-RU" sz="2000" dirty="0"/>
              <a:t>5) в классе всегда найдутся дети, желающие работать в одиночестве - им надо создать условия для этого, а это дополнительные сложности для учителя.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useBgFill="1">
        <p:nvSpPr>
          <p:cNvPr id="7170" name="Rectangle 2"/>
          <p:cNvSpPr>
            <a:spLocks noGrp="1" noChangeArrowheads="1"/>
          </p:cNvSpPr>
          <p:nvPr>
            <p:ph type="title"/>
          </p:nvPr>
        </p:nvSpPr>
        <p:spPr>
          <a:xfrm>
            <a:off x="500034" y="285728"/>
            <a:ext cx="8229600" cy="1143000"/>
          </a:xfrm>
        </p:spPr>
        <p:txBody>
          <a:bodyPr>
            <a:normAutofit/>
          </a:bodyPr>
          <a:lstStyle/>
          <a:p>
            <a:pPr eaLnBrk="1" hangingPunct="1"/>
            <a:r>
              <a:rPr lang="ru-RU" sz="5400" i="1" dirty="0" smtClean="0">
                <a:solidFill>
                  <a:srgbClr val="CC6600"/>
                </a:solidFill>
                <a:latin typeface="Monotype Corsiva" pitchFamily="66" charset="0"/>
              </a:rPr>
              <a:t>Групповая работа</a:t>
            </a:r>
          </a:p>
        </p:txBody>
      </p:sp>
      <p:sp>
        <p:nvSpPr>
          <p:cNvPr id="7171" name="Rectangle 3"/>
          <p:cNvSpPr>
            <a:spLocks noGrp="1" noChangeArrowheads="1"/>
          </p:cNvSpPr>
          <p:nvPr>
            <p:ph idx="1"/>
          </p:nvPr>
        </p:nvSpPr>
        <p:spPr>
          <a:solidFill>
            <a:schemeClr val="accent6">
              <a:lumMod val="40000"/>
              <a:lumOff val="60000"/>
            </a:schemeClr>
          </a:solidFill>
        </p:spPr>
        <p:txBody>
          <a:bodyPr>
            <a:normAutofit lnSpcReduction="10000"/>
          </a:bodyPr>
          <a:lstStyle/>
          <a:p>
            <a:pPr algn="ctr" eaLnBrk="1" hangingPunct="1">
              <a:buFont typeface="Wingdings" pitchFamily="2" charset="2"/>
              <a:buNone/>
            </a:pPr>
            <a:r>
              <a:rPr lang="ru-RU" sz="4000" dirty="0" smtClean="0"/>
              <a:t>Групповую работу характеризует непосредственное взаимодействие учащихся, их совместная согласованная деятельность, при которой нет постоянного прямого контакта с учителем.</a:t>
            </a:r>
          </a:p>
        </p:txBody>
      </p:sp>
      <p:sp>
        <p:nvSpPr>
          <p:cNvPr id="4" name="Нижний колонтитул 3"/>
          <p:cNvSpPr>
            <a:spLocks noGrp="1"/>
          </p:cNvSpPr>
          <p:nvPr>
            <p:ph type="ftr" sz="quarter" idx="11"/>
          </p:nvPr>
        </p:nvSpPr>
        <p:spPr/>
        <p:txBody>
          <a:bodyPr/>
          <a:lstStyle/>
          <a:p>
            <a:pPr>
              <a:defRPr/>
            </a:pPr>
            <a:r>
              <a:rPr lang="ru-RU" altLang="en-US" dirty="0" smtClean="0"/>
              <a:t> </a:t>
            </a:r>
            <a:endParaRPr lang="ru-RU"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3553" name="Rectangle 1"/>
          <p:cNvSpPr>
            <a:spLocks noChangeArrowheads="1"/>
          </p:cNvSpPr>
          <p:nvPr/>
        </p:nvSpPr>
        <p:spPr bwMode="auto">
          <a:xfrm rot="10800000" flipV="1">
            <a:off x="357158" y="861045"/>
            <a:ext cx="8358246" cy="5016758"/>
          </a:xfrm>
          <a:prstGeom prst="rect">
            <a:avLst/>
          </a:prstGeom>
          <a:solidFill>
            <a:schemeClr val="accent6">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Плюсы:</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ru-RU" sz="3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повышается учебная и познавательная мотивация;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ru-RU" sz="3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снижается уровень тревожности учащихся, страха оказаться неуспешным,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некомпетентным в решении каких-то задач;</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ru-RU" sz="3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в группе выше </a:t>
            </a:r>
            <a:r>
              <a:rPr kumimoji="0" lang="ru-RU" sz="32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обучаемость</a:t>
            </a:r>
            <a:r>
              <a:rPr kumimoji="0" lang="ru-RU" sz="3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эффективность усвоения и актуализации знаний;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ru-RU" sz="3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улучшается психологический климат в классе.</a:t>
            </a:r>
            <a:endParaRPr kumimoji="0" lang="ru-RU"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Прямоугольник 1"/>
          <p:cNvSpPr/>
          <p:nvPr/>
        </p:nvSpPr>
        <p:spPr>
          <a:xfrm>
            <a:off x="642910" y="1428736"/>
            <a:ext cx="7786742" cy="2554545"/>
          </a:xfrm>
          <a:prstGeom prst="rect">
            <a:avLst/>
          </a:prstGeom>
          <a:solidFill>
            <a:schemeClr val="accent2"/>
          </a:solidFill>
        </p:spPr>
        <p:txBody>
          <a:bodyPr wrap="square">
            <a:spAutoFit/>
          </a:bodyPr>
          <a:lstStyle/>
          <a:p>
            <a:pPr algn="ctr"/>
            <a:r>
              <a:rPr lang="ru-RU" sz="8000" dirty="0" smtClean="0"/>
              <a:t>Спасибо </a:t>
            </a:r>
          </a:p>
          <a:p>
            <a:pPr algn="ctr"/>
            <a:r>
              <a:rPr lang="ru-RU" sz="8000" dirty="0" smtClean="0"/>
              <a:t>за внимание</a:t>
            </a:r>
            <a:endParaRPr lang="ru-RU" sz="80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285730"/>
            <a:ext cx="7886728" cy="1714511"/>
          </a:xfrm>
        </p:spPr>
        <p:txBody>
          <a:bodyPr>
            <a:normAutofit fontScale="90000"/>
          </a:bodyPr>
          <a:lstStyle/>
          <a:p>
            <a:r>
              <a:rPr lang="ru-RU" i="1" dirty="0" smtClean="0">
                <a:solidFill>
                  <a:srgbClr val="CC6600"/>
                </a:solidFill>
                <a:latin typeface="Monotype Corsiva" pitchFamily="66" charset="0"/>
              </a:rPr>
              <a:t>Основные идеи и особенности технологии</a:t>
            </a:r>
            <a:br>
              <a:rPr lang="ru-RU" i="1" dirty="0" smtClean="0">
                <a:solidFill>
                  <a:srgbClr val="CC6600"/>
                </a:solidFill>
                <a:latin typeface="Monotype Corsiva" pitchFamily="66" charset="0"/>
              </a:rPr>
            </a:br>
            <a:endParaRPr lang="ru-RU" dirty="0"/>
          </a:p>
        </p:txBody>
      </p:sp>
      <p:sp>
        <p:nvSpPr>
          <p:cNvPr id="3" name="Подзаголовок 2"/>
          <p:cNvSpPr>
            <a:spLocks noGrp="1"/>
          </p:cNvSpPr>
          <p:nvPr>
            <p:ph type="subTitle" idx="1"/>
          </p:nvPr>
        </p:nvSpPr>
        <p:spPr>
          <a:xfrm>
            <a:off x="428596" y="1571613"/>
            <a:ext cx="8001056" cy="5000660"/>
          </a:xfrm>
          <a:solidFill>
            <a:schemeClr val="accent6">
              <a:lumMod val="40000"/>
              <a:lumOff val="60000"/>
            </a:schemeClr>
          </a:solidFill>
        </p:spPr>
        <p:txBody>
          <a:bodyPr>
            <a:normAutofit/>
          </a:bodyPr>
          <a:lstStyle/>
          <a:p>
            <a:pPr algn="just"/>
            <a:r>
              <a:rPr lang="ru-RU" dirty="0" smtClean="0">
                <a:solidFill>
                  <a:schemeClr val="tx1"/>
                </a:solidFill>
              </a:rPr>
              <a:t>Групповой способ организации деятельности детей является особым фактором совместной деятельности, которая оказывает стимулирующее воздействие на развитие ребёнка. Групповая технология обучения предполагает временное разделение класса на группы для совместного решения определённых задач. Ученикам предлагается обсудить задачу, наметить пути её решения, реализовать их на практике и, наконец, представить найденный совместно результат.</a:t>
            </a:r>
          </a:p>
          <a:p>
            <a:pPr algn="just"/>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CC6600"/>
                </a:solidFill>
                <a:latin typeface="Monotype Corsiva" pitchFamily="66" charset="0"/>
              </a:rPr>
              <a:t>Основные цели использования данной технологии</a:t>
            </a:r>
            <a:endParaRPr lang="ru-RU" dirty="0"/>
          </a:p>
        </p:txBody>
      </p:sp>
      <p:sp>
        <p:nvSpPr>
          <p:cNvPr id="3" name="Прямоугольник 2"/>
          <p:cNvSpPr/>
          <p:nvPr/>
        </p:nvSpPr>
        <p:spPr>
          <a:xfrm>
            <a:off x="500034" y="1928803"/>
            <a:ext cx="8286808" cy="2800767"/>
          </a:xfrm>
          <a:prstGeom prst="rect">
            <a:avLst/>
          </a:prstGeom>
          <a:solidFill>
            <a:schemeClr val="accent6">
              <a:lumMod val="40000"/>
              <a:lumOff val="60000"/>
            </a:schemeClr>
          </a:solidFill>
        </p:spPr>
        <p:txBody>
          <a:bodyPr wrap="square">
            <a:spAutoFit/>
          </a:bodyPr>
          <a:lstStyle/>
          <a:p>
            <a:pPr>
              <a:buClr>
                <a:schemeClr val="tx1"/>
              </a:buClr>
              <a:buFont typeface="Wingdings" pitchFamily="2" charset="2"/>
              <a:buChar char="q"/>
            </a:pPr>
            <a:r>
              <a:rPr lang="ru-RU" sz="4400" dirty="0" smtClean="0"/>
              <a:t>  обеспечение активности учебного процесса;</a:t>
            </a:r>
          </a:p>
          <a:p>
            <a:pPr>
              <a:buClr>
                <a:schemeClr val="tx1"/>
              </a:buClr>
              <a:buFont typeface="Wingdings" pitchFamily="2" charset="2"/>
              <a:buChar char="q"/>
            </a:pPr>
            <a:r>
              <a:rPr lang="ru-RU" sz="4400" dirty="0" smtClean="0"/>
              <a:t>   достижение высокого уровня усвоения содержания.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CC6600"/>
                </a:solidFill>
                <a:latin typeface="Monotype Corsiva" pitchFamily="66" charset="0"/>
              </a:rPr>
              <a:t>Особенности организации групповой работы учащихся</a:t>
            </a:r>
            <a:endParaRPr lang="ru-RU" dirty="0"/>
          </a:p>
        </p:txBody>
      </p:sp>
      <p:sp>
        <p:nvSpPr>
          <p:cNvPr id="3" name="Прямоугольник 2"/>
          <p:cNvSpPr/>
          <p:nvPr/>
        </p:nvSpPr>
        <p:spPr>
          <a:xfrm>
            <a:off x="142844" y="1857366"/>
            <a:ext cx="8643998" cy="4524315"/>
          </a:xfrm>
          <a:prstGeom prst="rect">
            <a:avLst/>
          </a:prstGeom>
          <a:solidFill>
            <a:schemeClr val="accent6">
              <a:lumMod val="40000"/>
              <a:lumOff val="60000"/>
            </a:schemeClr>
          </a:solidFill>
        </p:spPr>
        <p:txBody>
          <a:bodyPr wrap="square">
            <a:spAutoFit/>
          </a:bodyPr>
          <a:lstStyle/>
          <a:p>
            <a:pPr>
              <a:lnSpc>
                <a:spcPct val="80000"/>
              </a:lnSpc>
              <a:buFont typeface="Arial" pitchFamily="34" charset="0"/>
              <a:buChar char="•"/>
            </a:pPr>
            <a:r>
              <a:rPr lang="ru-RU" sz="3600" dirty="0"/>
              <a:t>Д</a:t>
            </a:r>
            <a:r>
              <a:rPr lang="ru-RU" sz="3600" dirty="0" smtClean="0"/>
              <a:t>еление класса на группы для решения конкретных учебных задач (принцип деления произвольный).</a:t>
            </a:r>
          </a:p>
          <a:p>
            <a:pPr>
              <a:lnSpc>
                <a:spcPct val="80000"/>
              </a:lnSpc>
              <a:buFont typeface="Arial" pitchFamily="34" charset="0"/>
              <a:buChar char="•"/>
            </a:pPr>
            <a:r>
              <a:rPr lang="ru-RU" sz="3600" dirty="0"/>
              <a:t>П</a:t>
            </a:r>
            <a:r>
              <a:rPr lang="ru-RU" sz="3600" dirty="0" smtClean="0"/>
              <a:t>редоставление определённого задания (одинакового для всех или дифференцированного).</a:t>
            </a:r>
          </a:p>
          <a:p>
            <a:pPr>
              <a:lnSpc>
                <a:spcPct val="80000"/>
              </a:lnSpc>
              <a:buFont typeface="Arial" pitchFamily="34" charset="0"/>
              <a:buChar char="•"/>
            </a:pPr>
            <a:r>
              <a:rPr lang="ru-RU" sz="3600" dirty="0" smtClean="0"/>
              <a:t> Особое расположение групп в классе. Создание условий для обмена информацией и совместной работы.</a:t>
            </a:r>
          </a:p>
          <a:p>
            <a:pPr>
              <a:lnSpc>
                <a:spcPct val="80000"/>
              </a:lnSpc>
            </a:pPr>
            <a:endParaRPr lang="ru-RU" sz="3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785926"/>
            <a:ext cx="8786842" cy="4616648"/>
          </a:xfrm>
          <a:prstGeom prst="rect">
            <a:avLst/>
          </a:prstGeom>
          <a:solidFill>
            <a:schemeClr val="bg2">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1100" b="0" i="0" u="none" strike="noStrike" cap="none" normalizeH="0" baseline="0" dirty="0" smtClean="0">
              <a:ln>
                <a:noFill/>
              </a:ln>
              <a:solidFill>
                <a:schemeClr val="tx1"/>
              </a:solidFill>
              <a:effectLst/>
              <a:latin typeface="Arial" pitchFamily="34" charset="0"/>
            </a:endParaRPr>
          </a:p>
          <a:p>
            <a:pPr algn="ctr"/>
            <a:r>
              <a:rPr lang="ru-RU" sz="2800" dirty="0" smtClean="0"/>
              <a:t>Составь синквейн по теме</a:t>
            </a:r>
          </a:p>
          <a:p>
            <a:r>
              <a:rPr lang="ru-RU" sz="2800" dirty="0" smtClean="0"/>
              <a:t> « Исторические личности».: Ганнибал, Юлий Цезарь, </a:t>
            </a:r>
            <a:r>
              <a:rPr lang="ru-RU" sz="2800" dirty="0" err="1" smtClean="0"/>
              <a:t>Октавиан</a:t>
            </a:r>
            <a:r>
              <a:rPr lang="ru-RU" sz="2800" dirty="0" smtClean="0"/>
              <a:t> Август, Антоний, Клеопатра.</a:t>
            </a:r>
          </a:p>
          <a:p>
            <a:pPr algn="ctr"/>
            <a:r>
              <a:rPr lang="ru-RU" sz="2800" dirty="0" smtClean="0"/>
              <a:t>Составь исторические загадки по теме</a:t>
            </a:r>
          </a:p>
          <a:p>
            <a:r>
              <a:rPr lang="ru-RU" sz="2800" dirty="0" smtClean="0"/>
              <a:t> « События»: Пунические войны, завоевания Александра Македонского, демократия в Афинах, древняя Спарта, Олимпийские игры.</a:t>
            </a:r>
          </a:p>
          <a:p>
            <a:pPr algn="ctr"/>
            <a:r>
              <a:rPr lang="ru-RU" sz="2800" dirty="0" smtClean="0"/>
              <a:t>Составь рассказ с ошибками</a:t>
            </a:r>
          </a:p>
          <a:p>
            <a:r>
              <a:rPr lang="ru-RU" sz="2800" dirty="0" smtClean="0"/>
              <a:t>по теме« Императоры Рима»: Траян , Нерон, Константин, </a:t>
            </a:r>
            <a:r>
              <a:rPr lang="ru-RU" sz="2800" dirty="0" err="1" smtClean="0"/>
              <a:t>Октавиан</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endParaRPr>
          </a:p>
        </p:txBody>
      </p:sp>
      <p:sp>
        <p:nvSpPr>
          <p:cNvPr id="3" name="Прямоугольник 2"/>
          <p:cNvSpPr/>
          <p:nvPr/>
        </p:nvSpPr>
        <p:spPr>
          <a:xfrm>
            <a:off x="2500298" y="500042"/>
            <a:ext cx="4240436" cy="954107"/>
          </a:xfrm>
          <a:prstGeom prst="rect">
            <a:avLst/>
          </a:prstGeom>
        </p:spPr>
        <p:txBody>
          <a:bodyPr wrap="square">
            <a:spAutoFit/>
          </a:bodyPr>
          <a:lstStyle/>
          <a:p>
            <a:pPr lvl="0" algn="ctr" fontAlgn="base">
              <a:spcBef>
                <a:spcPct val="0"/>
              </a:spcBef>
              <a:spcAft>
                <a:spcPct val="0"/>
              </a:spcAft>
            </a:pPr>
            <a:r>
              <a:rPr lang="ru-RU" sz="2800" dirty="0" smtClean="0">
                <a:latin typeface="Calibri" pitchFamily="34" charset="0"/>
                <a:ea typeface="Calibri" pitchFamily="34" charset="0"/>
                <a:cs typeface="Times New Roman" pitchFamily="18" charset="0"/>
              </a:rPr>
              <a:t>Творческие задания для групп( на выбор).</a:t>
            </a:r>
            <a:endParaRPr lang="ru-RU" sz="2800" dirty="0" smtClean="0">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Прямоугольник 1"/>
          <p:cNvSpPr/>
          <p:nvPr/>
        </p:nvSpPr>
        <p:spPr>
          <a:xfrm>
            <a:off x="785786" y="642919"/>
            <a:ext cx="7572428" cy="5410712"/>
          </a:xfrm>
          <a:prstGeom prst="rect">
            <a:avLst/>
          </a:prstGeom>
          <a:solidFill>
            <a:schemeClr val="accent6">
              <a:lumMod val="40000"/>
              <a:lumOff val="60000"/>
            </a:schemeClr>
          </a:solidFill>
        </p:spPr>
        <p:txBody>
          <a:bodyPr wrap="square">
            <a:spAutoFit/>
          </a:bodyPr>
          <a:lstStyle/>
          <a:p>
            <a:pPr>
              <a:lnSpc>
                <a:spcPct val="80000"/>
              </a:lnSpc>
              <a:buFont typeface="Arial" pitchFamily="34" charset="0"/>
              <a:buChar char="•"/>
            </a:pPr>
            <a:r>
              <a:rPr lang="ru-RU" sz="3600" dirty="0" smtClean="0"/>
              <a:t>Знакомство учащихся с правилами работы в группе. При необходимости предоставление соответствующей памятки.</a:t>
            </a:r>
          </a:p>
          <a:p>
            <a:pPr>
              <a:lnSpc>
                <a:spcPct val="80000"/>
              </a:lnSpc>
              <a:buFont typeface="Arial" pitchFamily="34" charset="0"/>
              <a:buChar char="•"/>
            </a:pPr>
            <a:r>
              <a:rPr lang="ru-RU" sz="3600" dirty="0" smtClean="0"/>
              <a:t>Распределение ролей в группе (определяется характером и объёмом задания). Выбор руководителя группы.</a:t>
            </a:r>
          </a:p>
          <a:p>
            <a:pPr>
              <a:lnSpc>
                <a:spcPct val="80000"/>
              </a:lnSpc>
              <a:buFont typeface="Arial" pitchFamily="34" charset="0"/>
              <a:buChar char="•"/>
            </a:pPr>
            <a:r>
              <a:rPr lang="ru-RU" sz="3600" dirty="0" smtClean="0"/>
              <a:t>Объяснение условий задания, инструктаж о последовательности и времени работы.</a:t>
            </a:r>
          </a:p>
          <a:p>
            <a:pPr>
              <a:lnSpc>
                <a:spcPct val="80000"/>
              </a:lnSpc>
            </a:pPr>
            <a:endParaRPr lang="ru-RU"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i="1" dirty="0" smtClean="0">
                <a:solidFill>
                  <a:srgbClr val="CC6600"/>
                </a:solidFill>
                <a:latin typeface="Monotype Corsiva" pitchFamily="66" charset="0"/>
              </a:rPr>
              <a:t>Самостоятельная работа группы</a:t>
            </a:r>
            <a:endParaRPr lang="ru-RU" dirty="0"/>
          </a:p>
        </p:txBody>
      </p:sp>
      <p:sp>
        <p:nvSpPr>
          <p:cNvPr id="4" name="Прямоугольник 3"/>
          <p:cNvSpPr/>
          <p:nvPr/>
        </p:nvSpPr>
        <p:spPr>
          <a:xfrm>
            <a:off x="428596" y="1428736"/>
            <a:ext cx="8501122" cy="2862322"/>
          </a:xfrm>
          <a:prstGeom prst="rect">
            <a:avLst/>
          </a:prstGeom>
          <a:solidFill>
            <a:schemeClr val="accent6">
              <a:lumMod val="40000"/>
              <a:lumOff val="60000"/>
            </a:schemeClr>
          </a:solidFill>
        </p:spPr>
        <p:txBody>
          <a:bodyPr wrap="square">
            <a:spAutoFit/>
          </a:bodyPr>
          <a:lstStyle/>
          <a:p>
            <a:pPr>
              <a:buFont typeface="Arial" pitchFamily="34" charset="0"/>
              <a:buChar char="•"/>
            </a:pPr>
            <a:r>
              <a:rPr lang="ru-RU" sz="3600" dirty="0"/>
              <a:t>Р</a:t>
            </a:r>
            <a:r>
              <a:rPr lang="ru-RU" sz="3600" dirty="0" smtClean="0"/>
              <a:t>аспределение заданий внутри группы.</a:t>
            </a:r>
          </a:p>
          <a:p>
            <a:endParaRPr lang="ru-RU" sz="3600" dirty="0" smtClean="0"/>
          </a:p>
          <a:p>
            <a:pPr>
              <a:buFont typeface="Arial" pitchFamily="34" charset="0"/>
              <a:buChar char="•"/>
            </a:pPr>
            <a:r>
              <a:rPr lang="ru-RU" sz="3600" dirty="0"/>
              <a:t>И</a:t>
            </a:r>
            <a:r>
              <a:rPr lang="ru-RU" sz="3600" dirty="0" smtClean="0"/>
              <a:t>ндивидуальное выполнение задания,</a:t>
            </a:r>
          </a:p>
          <a:p>
            <a:r>
              <a:rPr lang="ru-RU" sz="3600" dirty="0" smtClean="0"/>
              <a:t>обсуждение результатов работы.</a:t>
            </a:r>
          </a:p>
          <a:p>
            <a:endParaRPr lang="ru-RU" sz="3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1285860"/>
          <a:ext cx="8072494" cy="4654492"/>
        </p:xfrm>
        <a:graphic>
          <a:graphicData uri="http://schemas.openxmlformats.org/drawingml/2006/table">
            <a:tbl>
              <a:tblPr/>
              <a:tblGrid>
                <a:gridCol w="3012427"/>
                <a:gridCol w="2610141"/>
                <a:gridCol w="2449926"/>
              </a:tblGrid>
              <a:tr h="728668">
                <a:tc>
                  <a:txBody>
                    <a:bodyPr/>
                    <a:lstStyle/>
                    <a:p>
                      <a:pPr algn="ctr">
                        <a:lnSpc>
                          <a:spcPct val="115000"/>
                        </a:lnSpc>
                        <a:spcAft>
                          <a:spcPts val="0"/>
                        </a:spcAft>
                      </a:pPr>
                      <a:r>
                        <a:rPr lang="ru-RU" sz="3200" b="1" dirty="0">
                          <a:latin typeface="Calibri"/>
                          <a:ea typeface="Calibri"/>
                          <a:cs typeface="Times New Roman"/>
                        </a:rPr>
                        <a:t>Я хочу </a:t>
                      </a:r>
                      <a:endParaRPr lang="ru-RU" sz="3200" dirty="0">
                        <a:latin typeface="Calibri"/>
                        <a:ea typeface="Calibri"/>
                        <a:cs typeface="Times New Roman"/>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ru-RU" sz="3200" b="1" dirty="0">
                          <a:latin typeface="Calibri"/>
                          <a:ea typeface="Calibri"/>
                          <a:cs typeface="Times New Roman"/>
                        </a:rPr>
                        <a:t>Я </a:t>
                      </a:r>
                      <a:r>
                        <a:rPr lang="ru-RU" sz="3200" b="1" dirty="0" smtClean="0">
                          <a:latin typeface="Calibri"/>
                          <a:ea typeface="Calibri"/>
                          <a:cs typeface="Times New Roman"/>
                        </a:rPr>
                        <a:t>должен</a:t>
                      </a:r>
                    </a:p>
                    <a:p>
                      <a:pPr algn="ctr">
                        <a:lnSpc>
                          <a:spcPct val="115000"/>
                        </a:lnSpc>
                        <a:spcAft>
                          <a:spcPts val="0"/>
                        </a:spcAft>
                      </a:pPr>
                      <a:r>
                        <a:rPr lang="ru-RU" sz="3200" b="1" dirty="0" smtClean="0">
                          <a:latin typeface="Calibri"/>
                          <a:ea typeface="Calibri"/>
                          <a:cs typeface="Times New Roman"/>
                        </a:rPr>
                        <a:t> </a:t>
                      </a:r>
                      <a:r>
                        <a:rPr lang="ru-RU" sz="3200" b="1" dirty="0">
                          <a:latin typeface="Calibri"/>
                          <a:ea typeface="Calibri"/>
                          <a:cs typeface="Times New Roman"/>
                        </a:rPr>
                        <a:t>( должна)</a:t>
                      </a:r>
                      <a:endParaRPr lang="ru-RU" sz="3200" dirty="0">
                        <a:latin typeface="Calibri"/>
                        <a:ea typeface="Calibri"/>
                        <a:cs typeface="Times New Roman"/>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ru-RU" sz="3200" b="1">
                          <a:latin typeface="Calibri"/>
                          <a:ea typeface="Calibri"/>
                          <a:cs typeface="Times New Roman"/>
                        </a:rPr>
                        <a:t>Я знаю </a:t>
                      </a:r>
                      <a:endParaRPr lang="ru-RU" sz="3200">
                        <a:latin typeface="Calibri"/>
                        <a:ea typeface="Calibri"/>
                        <a:cs typeface="Times New Roman"/>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728668">
                <a:tc rowSpan="3">
                  <a:txBody>
                    <a:bodyPr/>
                    <a:lstStyle/>
                    <a:p>
                      <a:pPr>
                        <a:lnSpc>
                          <a:spcPct val="115000"/>
                        </a:lnSpc>
                        <a:spcAft>
                          <a:spcPts val="0"/>
                        </a:spcAft>
                      </a:pPr>
                      <a:endParaRPr lang="ru-RU" sz="3200">
                        <a:latin typeface="Calibri"/>
                        <a:ea typeface="Calibri"/>
                        <a:cs typeface="Times New Roman"/>
                      </a:endParaRPr>
                    </a:p>
                    <a:p>
                      <a:pPr>
                        <a:lnSpc>
                          <a:spcPct val="115000"/>
                        </a:lnSpc>
                        <a:spcAft>
                          <a:spcPts val="0"/>
                        </a:spcAft>
                      </a:pPr>
                      <a:r>
                        <a:rPr lang="ru-RU" sz="3200">
                          <a:latin typeface="Calibri"/>
                          <a:ea typeface="Calibri"/>
                          <a:cs typeface="Times New Roman"/>
                        </a:rPr>
                        <a:t> Хорошо разбираться в событиях Древнего Рима</a:t>
                      </a: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15000"/>
                        </a:lnSpc>
                        <a:spcAft>
                          <a:spcPts val="0"/>
                        </a:spcAft>
                      </a:pPr>
                      <a:r>
                        <a:rPr lang="ru-RU" sz="3200" dirty="0">
                          <a:latin typeface="Calibri"/>
                          <a:ea typeface="Calibri"/>
                          <a:cs typeface="Times New Roman"/>
                        </a:rPr>
                        <a:t> Знать даты</a:t>
                      </a: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15000"/>
                        </a:lnSpc>
                        <a:spcAft>
                          <a:spcPts val="0"/>
                        </a:spcAft>
                      </a:pPr>
                      <a:endParaRPr lang="en-US" sz="3200" dirty="0">
                        <a:latin typeface="Calibri"/>
                        <a:ea typeface="Calibri"/>
                        <a:cs typeface="Times New Roman"/>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728668">
                <a:tc vMerge="1">
                  <a:txBody>
                    <a:bodyPr/>
                    <a:lstStyle/>
                    <a:p>
                      <a:endParaRPr lang="ru-RU"/>
                    </a:p>
                  </a:txBody>
                  <a:tcPr/>
                </a:tc>
                <a:tc>
                  <a:txBody>
                    <a:bodyPr/>
                    <a:lstStyle/>
                    <a:p>
                      <a:pPr>
                        <a:lnSpc>
                          <a:spcPct val="115000"/>
                        </a:lnSpc>
                        <a:spcAft>
                          <a:spcPts val="0"/>
                        </a:spcAft>
                      </a:pPr>
                      <a:r>
                        <a:rPr lang="ru-RU" sz="3200" dirty="0">
                          <a:latin typeface="Calibri"/>
                          <a:ea typeface="Calibri"/>
                          <a:cs typeface="Times New Roman"/>
                        </a:rPr>
                        <a:t>  Знать персоналии </a:t>
                      </a: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15000"/>
                        </a:lnSpc>
                        <a:spcAft>
                          <a:spcPts val="0"/>
                        </a:spcAft>
                      </a:pPr>
                      <a:endParaRPr lang="ru-RU" sz="3200" dirty="0">
                        <a:latin typeface="Calibri"/>
                        <a:ea typeface="Calibri"/>
                        <a:cs typeface="Times New Roman"/>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1457334">
                <a:tc vMerge="1">
                  <a:txBody>
                    <a:bodyPr/>
                    <a:lstStyle/>
                    <a:p>
                      <a:endParaRPr lang="ru-RU"/>
                    </a:p>
                  </a:txBody>
                  <a:tcPr/>
                </a:tc>
                <a:tc>
                  <a:txBody>
                    <a:bodyPr/>
                    <a:lstStyle/>
                    <a:p>
                      <a:pPr>
                        <a:lnSpc>
                          <a:spcPct val="115000"/>
                        </a:lnSpc>
                        <a:spcAft>
                          <a:spcPts val="0"/>
                        </a:spcAft>
                      </a:pPr>
                      <a:r>
                        <a:rPr lang="ru-RU" sz="3200">
                          <a:latin typeface="Calibri"/>
                          <a:ea typeface="Calibri"/>
                          <a:cs typeface="Times New Roman"/>
                        </a:rPr>
                        <a:t> Знать основные события</a:t>
                      </a: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15000"/>
                        </a:lnSpc>
                        <a:spcAft>
                          <a:spcPts val="0"/>
                        </a:spcAft>
                      </a:pPr>
                      <a:endParaRPr lang="ru-RU" sz="3200" dirty="0">
                        <a:latin typeface="Calibri"/>
                        <a:ea typeface="Calibri"/>
                        <a:cs typeface="Times New Roman"/>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TotalTime>
  <Words>791</Words>
  <Application>Microsoft Office PowerPoint</Application>
  <PresentationFormat>Экран (4:3)</PresentationFormat>
  <Paragraphs>129</Paragraphs>
  <Slides>21</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Солнцестояние</vt:lpstr>
      <vt:lpstr>Слайд 1</vt:lpstr>
      <vt:lpstr>Групповая работа</vt:lpstr>
      <vt:lpstr>Основные идеи и особенности технологии </vt:lpstr>
      <vt:lpstr>Основные цели использования данной технологии</vt:lpstr>
      <vt:lpstr>Особенности организации групповой работы учащихся</vt:lpstr>
      <vt:lpstr>Слайд 6</vt:lpstr>
      <vt:lpstr>Слайд 7</vt:lpstr>
      <vt:lpstr>Самостоятельная работа группы</vt:lpstr>
      <vt:lpstr>Слайд 9</vt:lpstr>
      <vt:lpstr>Роль учителя на данном этапе урока</vt:lpstr>
      <vt:lpstr>Отчёт группы о проделанной работе </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Александр</dc:creator>
  <cp:lastModifiedBy>Александр</cp:lastModifiedBy>
  <cp:revision>13</cp:revision>
  <dcterms:created xsi:type="dcterms:W3CDTF">2014-03-24T16:56:40Z</dcterms:created>
  <dcterms:modified xsi:type="dcterms:W3CDTF">2014-12-12T18:59:48Z</dcterms:modified>
</cp:coreProperties>
</file>