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8BC7298-4FA4-4053-B67C-EE17CDE88CA8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FB6DC4F5-3B82-4BD8-B373-E5EE4D2933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7298-4FA4-4053-B67C-EE17CDE88CA8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DC4F5-3B82-4BD8-B373-E5EE4D2933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7298-4FA4-4053-B67C-EE17CDE88CA8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DC4F5-3B82-4BD8-B373-E5EE4D2933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7298-4FA4-4053-B67C-EE17CDE88CA8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DC4F5-3B82-4BD8-B373-E5EE4D2933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8BC7298-4FA4-4053-B67C-EE17CDE88CA8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FB6DC4F5-3B82-4BD8-B373-E5EE4D2933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7298-4FA4-4053-B67C-EE17CDE88CA8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DC4F5-3B82-4BD8-B373-E5EE4D2933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7298-4FA4-4053-B67C-EE17CDE88CA8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DC4F5-3B82-4BD8-B373-E5EE4D2933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7298-4FA4-4053-B67C-EE17CDE88CA8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DC4F5-3B82-4BD8-B373-E5EE4D2933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7298-4FA4-4053-B67C-EE17CDE88CA8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DC4F5-3B82-4BD8-B373-E5EE4D2933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7298-4FA4-4053-B67C-EE17CDE88CA8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DC4F5-3B82-4BD8-B373-E5EE4D2933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7298-4FA4-4053-B67C-EE17CDE88CA8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DC4F5-3B82-4BD8-B373-E5EE4D2933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8BC7298-4FA4-4053-B67C-EE17CDE88CA8}" type="datetimeFigureOut">
              <a:rPr lang="ru-RU" smtClean="0"/>
              <a:pPr/>
              <a:t>04.09.2014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B6DC4F5-3B82-4BD8-B373-E5EE4D2933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&#1082;&#1072;&#1088;&#1090;&#1072;%20&#1072;&#1090;&#1083;&#1072;&#1085;&#1090;&#1080;&#1082;&#1080;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3786190"/>
            <a:ext cx="6858000" cy="99060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Индустриальная (промышленная) революция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642918"/>
            <a:ext cx="4457700" cy="2981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42" name="Picture 2" descr="http://www.syl.ru/misc/i/ai/90289/1669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85728"/>
            <a:ext cx="3089247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Проблема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img2.imgbb.ru/7/a/6/7a6dff23106c7093ab65738ab3261e8a_19009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1701104" cy="207170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714612" y="2143116"/>
            <a:ext cx="50720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Революция </a:t>
            </a:r>
            <a:r>
              <a:rPr lang="ru-RU" sz="3200" dirty="0" smtClean="0"/>
              <a:t>– это коренное изменение в какой-либо сфере общества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428860" y="4786322"/>
            <a:ext cx="4357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Индустриальная революция </a:t>
            </a:r>
            <a:r>
              <a:rPr lang="ru-RU" sz="2400" dirty="0" smtClean="0"/>
              <a:t>положительное или отрицательное явление?</a:t>
            </a:r>
            <a:endParaRPr lang="ru-RU" sz="2400" dirty="0"/>
          </a:p>
        </p:txBody>
      </p:sp>
      <p:pic>
        <p:nvPicPr>
          <p:cNvPr id="10" name="Picture 2" descr="http://img2.imgbb.ru/7/a/6/7a6dff23106c7093ab65738ab3261e8a_19009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4214818"/>
            <a:ext cx="1701104" cy="207170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786050" y="2214554"/>
            <a:ext cx="435771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Что такое революция? </a:t>
            </a:r>
          </a:p>
          <a:p>
            <a:pPr algn="ctr"/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500298" y="4714884"/>
            <a:ext cx="4357718" cy="13573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Переход от ручного труда к машинному, от мануфактуры к фабрике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3" grpId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Транспорт 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357290" y="1214422"/>
            <a:ext cx="7329510" cy="4942538"/>
          </a:xfrm>
        </p:spPr>
        <p:txBody>
          <a:bodyPr/>
          <a:lstStyle/>
          <a:p>
            <a:r>
              <a:rPr lang="ru-RU" dirty="0" smtClean="0"/>
              <a:t>1803 г. первый пароход (Франция)</a:t>
            </a:r>
          </a:p>
          <a:p>
            <a:r>
              <a:rPr lang="ru-RU" dirty="0" smtClean="0"/>
              <a:t>1819 г. – «Саванна» впервые</a:t>
            </a:r>
          </a:p>
          <a:p>
            <a:pPr>
              <a:buNone/>
            </a:pPr>
            <a:r>
              <a:rPr lang="ru-RU" dirty="0" smtClean="0"/>
              <a:t>  пересекла </a:t>
            </a:r>
            <a:r>
              <a:rPr lang="ru-RU" dirty="0" smtClean="0"/>
              <a:t>Атлантику за </a:t>
            </a:r>
            <a:r>
              <a:rPr lang="ru-RU" dirty="0" smtClean="0"/>
              <a:t>29 </a:t>
            </a:r>
            <a:r>
              <a:rPr lang="ru-RU" dirty="0" smtClean="0"/>
              <a:t>дней </a:t>
            </a:r>
          </a:p>
          <a:p>
            <a:pPr>
              <a:buNone/>
            </a:pPr>
            <a:r>
              <a:rPr lang="ru-RU" dirty="0" smtClean="0">
                <a:hlinkClick r:id="rId2" action="ppaction://hlinkfile"/>
              </a:rPr>
              <a:t>карта </a:t>
            </a:r>
            <a:r>
              <a:rPr lang="ru-RU" dirty="0" err="1" smtClean="0">
                <a:hlinkClick r:id="rId2" action="ppaction://hlinkfile"/>
              </a:rPr>
              <a:t>атлантики</a:t>
            </a:r>
            <a:r>
              <a:rPr lang="ru-RU" dirty="0" smtClean="0">
                <a:hlinkClick r:id="rId2" action="ppaction://hlinkfile"/>
              </a:rPr>
              <a:t>.</a:t>
            </a:r>
            <a:r>
              <a:rPr lang="en-US" dirty="0" smtClean="0">
                <a:hlinkClick r:id="rId2" action="ppaction://hlinkfile"/>
              </a:rPr>
              <a:t>jpg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1825 г. – первая железная </a:t>
            </a:r>
          </a:p>
          <a:p>
            <a:pPr>
              <a:buNone/>
            </a:pPr>
            <a:r>
              <a:rPr lang="ru-RU" dirty="0" smtClean="0"/>
              <a:t> дорога (Англия)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4514" name="Picture 2" descr="http://thelib.ru/books/00/11/67/00116738/i_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4000504"/>
            <a:ext cx="2714644" cy="2154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4518" name="Picture 6" descr="http://sr.photos3.fotosearch.com/bthumb/CSP/CSP133/k13343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71678"/>
            <a:ext cx="1329587" cy="2000264"/>
          </a:xfrm>
          <a:prstGeom prst="rect">
            <a:avLst/>
          </a:prstGeom>
          <a:noFill/>
        </p:spPr>
      </p:pic>
      <p:pic>
        <p:nvPicPr>
          <p:cNvPr id="64520" name="Picture 8" descr="«Саванна» в океан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1928802"/>
            <a:ext cx="2928926" cy="2099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Транспорт 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219200"/>
            <a:ext cx="8643998" cy="4924444"/>
          </a:xfrm>
        </p:spPr>
        <p:txBody>
          <a:bodyPr/>
          <a:lstStyle/>
          <a:p>
            <a:r>
              <a:rPr lang="ru-RU" dirty="0" smtClean="0"/>
              <a:t>1885 г. автомобиль современного типа (</a:t>
            </a:r>
            <a:r>
              <a:rPr lang="ru-RU" dirty="0" err="1" smtClean="0"/>
              <a:t>Бенц</a:t>
            </a:r>
            <a:r>
              <a:rPr lang="ru-RU" dirty="0" smtClean="0"/>
              <a:t>, Германия)</a:t>
            </a:r>
          </a:p>
          <a:p>
            <a:r>
              <a:rPr lang="ru-RU" dirty="0" err="1" smtClean="0"/>
              <a:t>нач</a:t>
            </a:r>
            <a:r>
              <a:rPr lang="ru-RU" dirty="0" smtClean="0"/>
              <a:t>. </a:t>
            </a:r>
            <a:r>
              <a:rPr lang="en-US" dirty="0" smtClean="0"/>
              <a:t>XX</a:t>
            </a:r>
            <a:r>
              <a:rPr lang="ru-RU" dirty="0" smtClean="0"/>
              <a:t> в. конвейер Форда (США)</a:t>
            </a:r>
          </a:p>
          <a:p>
            <a:r>
              <a:rPr lang="ru-RU" dirty="0" smtClean="0"/>
              <a:t>1900 г. дирижабль «Цеппелин» (Германия)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65538" name="Picture 2" descr="https://upload.wikimedia.org/wikipedia/commons/thumb/5/53/Benz_Patent_Motorwagen_1886_%28Replica%29.jpg/800px-Benz_Patent_Motorwagen_1886_%28Replica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785926"/>
            <a:ext cx="4337307" cy="4250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5540" name="Picture 4" descr="http://xn--80akxeedebegh.com.ua/wp-content/uploads/2011/08/fo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285992"/>
            <a:ext cx="5000660" cy="3750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5542" name="Picture 6" descr="https://upload.wikimedia.org/wikipedia/commons/e/e8/LZ126_arriving_at_Lakehurst%2C_N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2714619"/>
            <a:ext cx="4572032" cy="3552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Военная техника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219200"/>
            <a:ext cx="8329642" cy="2424114"/>
          </a:xfrm>
        </p:spPr>
        <p:txBody>
          <a:bodyPr/>
          <a:lstStyle/>
          <a:p>
            <a:r>
              <a:rPr lang="ru-RU" dirty="0" smtClean="0"/>
              <a:t>1803 г. шрапнель (разрывной снаряд)</a:t>
            </a:r>
          </a:p>
          <a:p>
            <a:r>
              <a:rPr lang="ru-RU" dirty="0" smtClean="0"/>
              <a:t>1862 г. револьвер Кольт</a:t>
            </a:r>
          </a:p>
          <a:p>
            <a:r>
              <a:rPr lang="ru-RU" dirty="0" smtClean="0"/>
              <a:t>1862 г. динамит (Альфред Нобель)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3714753"/>
            <a:ext cx="7143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Вывод:</a:t>
            </a:r>
            <a:r>
              <a:rPr lang="ru-RU" sz="3200" i="1" dirty="0" smtClean="0"/>
              <a:t> автоматизация, увеличение разрывной силы, дальности, точности, скорострельности</a:t>
            </a:r>
          </a:p>
          <a:p>
            <a:pPr algn="ctr"/>
            <a:endParaRPr lang="ru-RU" dirty="0"/>
          </a:p>
        </p:txBody>
      </p:sp>
      <p:pic>
        <p:nvPicPr>
          <p:cNvPr id="6" name="Picture 2" descr="http://lpost.ru/wp-content/uploads/2014/02/Colt_Paterson_Belt_2nd_Mod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357298"/>
            <a:ext cx="7846462" cy="4972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5984" y="1285860"/>
            <a:ext cx="6400816" cy="48711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Без  чего не обойтись при изготовлении перечисленного?</a:t>
            </a:r>
          </a:p>
        </p:txBody>
      </p:sp>
      <p:pic>
        <p:nvPicPr>
          <p:cNvPr id="4" name="Picture 2" descr="http://img2.imgbb.ru/7/a/6/7a6dff23106c7093ab65738ab3261e8a_19009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85860"/>
            <a:ext cx="1701104" cy="20717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57620" y="3500438"/>
            <a:ext cx="264320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Без стали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Металлургия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Мартеновские печи</a:t>
            </a:r>
          </a:p>
          <a:p>
            <a:r>
              <a:rPr lang="ru-RU" dirty="0" smtClean="0"/>
              <a:t>Конвертер</a:t>
            </a:r>
          </a:p>
          <a:p>
            <a:r>
              <a:rPr lang="ru-RU" dirty="0" smtClean="0"/>
              <a:t>Прокатный станок</a:t>
            </a:r>
          </a:p>
          <a:p>
            <a:endParaRPr lang="ru-RU" dirty="0" smtClean="0"/>
          </a:p>
          <a:p>
            <a:pPr>
              <a:buNone/>
            </a:pPr>
            <a:r>
              <a:rPr lang="ru-RU" b="1" i="1" dirty="0" smtClean="0"/>
              <a:t>              </a:t>
            </a:r>
            <a:endParaRPr lang="ru-RU" i="1" dirty="0"/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3714744" y="1357298"/>
            <a:ext cx="642942" cy="128588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572000" y="1571612"/>
            <a:ext cx="250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д</a:t>
            </a:r>
            <a:r>
              <a:rPr lang="ru-RU" sz="2400" dirty="0" smtClean="0"/>
              <a:t>ля выплавки стали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785918" y="3500439"/>
            <a:ext cx="5143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800" b="1" i="1" dirty="0" smtClean="0"/>
              <a:t>Вывод: </a:t>
            </a:r>
            <a:r>
              <a:rPr lang="ru-RU" sz="2800" i="1" dirty="0" smtClean="0"/>
              <a:t>улучшилось качество</a:t>
            </a:r>
          </a:p>
          <a:p>
            <a:pPr>
              <a:buNone/>
            </a:pPr>
            <a:r>
              <a:rPr lang="ru-RU" sz="2800" i="1" dirty="0" smtClean="0"/>
              <a:t>               </a:t>
            </a:r>
            <a:r>
              <a:rPr lang="ru-RU" sz="2800" i="1" dirty="0" smtClean="0"/>
              <a:t>металлических </a:t>
            </a:r>
            <a:r>
              <a:rPr lang="ru-RU" sz="2800" i="1" dirty="0" smtClean="0"/>
              <a:t>изделий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Средства связи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1837 г. телеграф (Морзе, США)</a:t>
            </a:r>
          </a:p>
          <a:p>
            <a:r>
              <a:rPr lang="ru-RU" dirty="0" smtClean="0"/>
              <a:t>1876 г. телефон (Белл, США)</a:t>
            </a:r>
          </a:p>
          <a:p>
            <a:r>
              <a:rPr lang="ru-RU" dirty="0" smtClean="0"/>
              <a:t>1895 г. радио (Маркони, Попов)</a:t>
            </a:r>
          </a:p>
        </p:txBody>
      </p:sp>
      <p:pic>
        <p:nvPicPr>
          <p:cNvPr id="67588" name="Picture 4" descr="https://upload.wikimedia.org/wikipedia/commons/1/15/1896_teleph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857496"/>
            <a:ext cx="3476649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s://upload.wikimedia.org/wikipedia/commons/f/f4/Actor_portraying_Alexander_Graham_Bell_in_an_AT%26T_promotional_film_%281926%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14422"/>
            <a:ext cx="4929222" cy="4046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7590" name="Picture 6" descr="https://upload.wikimedia.org/wikipedia/commons/4/48/DyingHercul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1285860"/>
            <a:ext cx="3942335" cy="4857784"/>
          </a:xfrm>
          <a:prstGeom prst="rect">
            <a:avLst/>
          </a:prstGeom>
          <a:noFill/>
        </p:spPr>
      </p:pic>
      <p:pic>
        <p:nvPicPr>
          <p:cNvPr id="67596" name="Picture 12" descr="http://worldofdiscovery.info/wp-content/uploads/2011/12/first-radio-stat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1214422"/>
            <a:ext cx="7215238" cy="5298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Проблема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17144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/>
              <a:t>Индустриальная революция </a:t>
            </a:r>
            <a:r>
              <a:rPr lang="ru-RU" sz="2400" dirty="0" smtClean="0"/>
              <a:t>положительное или отрицательное явление?</a:t>
            </a:r>
            <a:endParaRPr lang="ru-RU" sz="2400" dirty="0"/>
          </a:p>
        </p:txBody>
      </p:sp>
      <p:pic>
        <p:nvPicPr>
          <p:cNvPr id="5" name="Picture 2" descr="http://img2.imgbb.ru/7/a/6/7a6dff23106c7093ab65738ab3261e8a_19009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1701104" cy="207170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14612" y="3571876"/>
            <a:ext cx="450059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Д/З: </a:t>
            </a:r>
          </a:p>
          <a:p>
            <a:pPr marL="342900" indent="-342900">
              <a:buAutoNum type="arabicParenR"/>
            </a:pPr>
            <a:r>
              <a:rPr lang="ru-RU" sz="2800" dirty="0" smtClean="0"/>
              <a:t>составить таблицу </a:t>
            </a:r>
            <a:r>
              <a:rPr lang="en-US" sz="2800" dirty="0" smtClean="0"/>
              <a:t>+</a:t>
            </a:r>
            <a:r>
              <a:rPr lang="ru-RU" sz="2800" dirty="0" smtClean="0"/>
              <a:t> и </a:t>
            </a:r>
            <a:r>
              <a:rPr lang="en-US" sz="2800" b="1" dirty="0" smtClean="0"/>
              <a:t>– </a:t>
            </a:r>
            <a:r>
              <a:rPr lang="ru-RU" sz="2800" dirty="0" smtClean="0"/>
              <a:t>индустриальной революции</a:t>
            </a:r>
          </a:p>
          <a:p>
            <a:pPr marL="342900" indent="-342900">
              <a:buAutoNum type="arabicParenR"/>
            </a:pPr>
            <a:r>
              <a:rPr lang="ru-RU" sz="2800" dirty="0" smtClean="0"/>
              <a:t>Подготовиться к тесту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134</TotalTime>
  <Words>218</Words>
  <Application>Microsoft Office PowerPoint</Application>
  <PresentationFormat>Экран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Начальная</vt:lpstr>
      <vt:lpstr>Индустриальная (промышленная) революция</vt:lpstr>
      <vt:lpstr>Проблема </vt:lpstr>
      <vt:lpstr>Транспорт </vt:lpstr>
      <vt:lpstr>Транспорт </vt:lpstr>
      <vt:lpstr>Военная техника</vt:lpstr>
      <vt:lpstr>Слайд 6</vt:lpstr>
      <vt:lpstr>Металлургия </vt:lpstr>
      <vt:lpstr>Средства связи</vt:lpstr>
      <vt:lpstr>Проблема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Индустриальная революция</dc:title>
  <dc:creator>User</dc:creator>
  <cp:lastModifiedBy>User</cp:lastModifiedBy>
  <cp:revision>22</cp:revision>
  <dcterms:created xsi:type="dcterms:W3CDTF">2014-09-04T16:21:51Z</dcterms:created>
  <dcterms:modified xsi:type="dcterms:W3CDTF">2014-09-04T18:37:41Z</dcterms:modified>
</cp:coreProperties>
</file>