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1" r:id="rId2"/>
    <p:sldId id="259" r:id="rId3"/>
    <p:sldId id="270" r:id="rId4"/>
    <p:sldId id="289" r:id="rId5"/>
    <p:sldId id="261" r:id="rId6"/>
    <p:sldId id="296" r:id="rId7"/>
    <p:sldId id="302" r:id="rId8"/>
    <p:sldId id="303" r:id="rId9"/>
    <p:sldId id="304" r:id="rId10"/>
    <p:sldId id="305" r:id="rId11"/>
    <p:sldId id="307" r:id="rId12"/>
    <p:sldId id="290" r:id="rId13"/>
    <p:sldId id="288" r:id="rId14"/>
    <p:sldId id="310" r:id="rId15"/>
    <p:sldId id="262" r:id="rId16"/>
    <p:sldId id="308" r:id="rId17"/>
    <p:sldId id="283" r:id="rId18"/>
    <p:sldId id="287" r:id="rId19"/>
    <p:sldId id="291" r:id="rId20"/>
    <p:sldId id="267" r:id="rId21"/>
    <p:sldId id="298" r:id="rId22"/>
    <p:sldId id="299" r:id="rId23"/>
    <p:sldId id="292" r:id="rId24"/>
    <p:sldId id="293" r:id="rId25"/>
    <p:sldId id="309" r:id="rId26"/>
    <p:sldId id="294" r:id="rId27"/>
    <p:sldId id="26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2EFA"/>
    <a:srgbClr val="E45AC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3BB3C-A8B4-4EB8-9933-F640EB3D008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8E38E-F232-42E4-B096-16B1AB56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547DE-22AC-49CC-8A9D-CF5480D46D1A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341EE-CC1C-45D5-8315-117C0F23F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341EE-CC1C-45D5-8315-117C0F23FFC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ex\Desktop\&#1059;&#1088;&#1086;&#1082;%205&#1041;\&#1054;&#1088;&#1082;&#1077;&#1089;&#1090;&#1088;%20&#1055;&#1086;&#1083;&#1103;%20&#1052;&#1086;&#1088;&#1080;&#1072;%20-%20&#1044;&#1086;&#1073;&#1088;&#1086;&#1077;%20&#1059;&#1090;&#1088;&#1086;%20%5b&#1089;%20&#1089;&#1072;&#1081;&#1090;&#1072;%20www.ololo.fm%5d.mp3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x\Desktop\&#1059;&#1088;&#1086;&#1082;%205&#1041;\NewFilm_004.avi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forexlab.ru/wp-content/uploads/news.png" TargetMode="External"/><Relationship Id="rId2" Type="http://schemas.openxmlformats.org/officeDocument/2006/relationships/hyperlink" Target="http://900igr.net/datas/pedagogika/SHkolnaja-gazeta/0023-023-Objazannosti-glavnogo-redaktor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anfic.potterish.com/images/tipo_leitor.jpg" TargetMode="External"/><Relationship Id="rId4" Type="http://schemas.openxmlformats.org/officeDocument/2006/relationships/hyperlink" Target="http://s2.uploads.ru/Wow53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572140"/>
            <a:ext cx="7643866" cy="78581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  <a:t>у тёти в доме живет кот </a:t>
            </a:r>
            <a:r>
              <a:rPr lang="ru-RU" sz="4000" dirty="0" err="1" smtClean="0">
                <a:solidFill>
                  <a:schemeClr val="tx1"/>
                </a:solidFill>
                <a:latin typeface="Monotype Corsiva" pitchFamily="66" charset="0"/>
              </a:rPr>
              <a:t>мурзик</a:t>
            </a:r>
            <a:r>
              <a:rPr lang="ru-RU" sz="4000" i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endParaRPr lang="ru-RU" sz="40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00174"/>
            <a:ext cx="4941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prstClr val="black"/>
                </a:solidFill>
                <a:latin typeface="Monotype Corsiva" pitchFamily="66" charset="0"/>
              </a:rPr>
              <a:t>скоро у нас каникулы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214554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prstClr val="black"/>
                </a:solidFill>
                <a:latin typeface="Monotype Corsiva" pitchFamily="66" charset="0"/>
              </a:rPr>
              <a:t>я поеду вместе с папой в город сочи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40" y="2928934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prstClr val="black"/>
                </a:solidFill>
                <a:latin typeface="Monotype Corsiva" pitchFamily="66" charset="0"/>
              </a:rPr>
              <a:t>митя</a:t>
            </a:r>
            <a:r>
              <a:rPr lang="ru-RU" sz="4000" dirty="0" smtClean="0">
                <a:solidFill>
                  <a:prstClr val="black"/>
                </a:solidFill>
                <a:latin typeface="Monotype Corsiva" pitchFamily="66" charset="0"/>
              </a:rPr>
              <a:t> с братом поедут в город </a:t>
            </a:r>
            <a:r>
              <a:rPr lang="ru-RU" sz="4000" dirty="0" err="1" smtClean="0">
                <a:solidFill>
                  <a:prstClr val="black"/>
                </a:solidFill>
                <a:latin typeface="Monotype Corsiva" pitchFamily="66" charset="0"/>
              </a:rPr>
              <a:t>иркутск</a:t>
            </a:r>
            <a:r>
              <a:rPr lang="ru-RU" sz="4000" dirty="0" smtClean="0">
                <a:solidFill>
                  <a:prstClr val="black"/>
                </a:solidFill>
                <a:latin typeface="Monotype Corsiva" pitchFamily="66" charset="0"/>
              </a:rPr>
              <a:t>, на озеро </a:t>
            </a:r>
            <a:r>
              <a:rPr lang="ru-RU" sz="4000" dirty="0" err="1" smtClean="0">
                <a:solidFill>
                  <a:prstClr val="black"/>
                </a:solidFill>
                <a:latin typeface="Monotype Corsiva" pitchFamily="66" charset="0"/>
              </a:rPr>
              <a:t>байкал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786322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prstClr val="black"/>
                </a:solidFill>
                <a:latin typeface="Monotype Corsiva" pitchFamily="66" charset="0"/>
              </a:rPr>
              <a:t>эта деревня стоит на берегу волги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214818"/>
            <a:ext cx="8646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>
                <a:solidFill>
                  <a:prstClr val="black"/>
                </a:solidFill>
                <a:latin typeface="Monotype Corsiva" pitchFamily="66" charset="0"/>
              </a:rPr>
              <a:t>таня</a:t>
            </a:r>
            <a:r>
              <a:rPr lang="ru-RU" sz="4000" dirty="0" smtClean="0">
                <a:solidFill>
                  <a:prstClr val="black"/>
                </a:solidFill>
                <a:latin typeface="Monotype Corsiva" pitchFamily="66" charset="0"/>
              </a:rPr>
              <a:t> будет отдыхать в деревне у тёти </a:t>
            </a:r>
            <a:r>
              <a:rPr lang="ru-RU" sz="4000" dirty="0" err="1" smtClean="0">
                <a:solidFill>
                  <a:prstClr val="black"/>
                </a:solidFill>
                <a:latin typeface="Monotype Corsiva" pitchFamily="66" charset="0"/>
              </a:rPr>
              <a:t>зои</a:t>
            </a:r>
            <a:r>
              <a:rPr lang="ru-RU" sz="4000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500174"/>
            <a:ext cx="4941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С</a:t>
            </a:r>
            <a:r>
              <a:rPr lang="ru-RU" sz="4000" dirty="0" smtClean="0">
                <a:solidFill>
                  <a:prstClr val="black"/>
                </a:solidFill>
                <a:latin typeface="Monotype Corsiva" pitchFamily="66" charset="0"/>
              </a:rPr>
              <a:t>коро у нас каникулы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r>
              <a:rPr lang="ru-RU" sz="4000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2214554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Я</a:t>
            </a:r>
            <a:r>
              <a:rPr lang="ru-RU" sz="4000" dirty="0" smtClean="0">
                <a:solidFill>
                  <a:prstClr val="black"/>
                </a:solidFill>
                <a:latin typeface="Monotype Corsiva" pitchFamily="66" charset="0"/>
              </a:rPr>
              <a:t> поеду вместе с папой в город 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С</a:t>
            </a:r>
            <a:r>
              <a:rPr lang="ru-RU" sz="4000" dirty="0" smtClean="0">
                <a:solidFill>
                  <a:prstClr val="black"/>
                </a:solidFill>
                <a:latin typeface="Monotype Corsiva" pitchFamily="66" charset="0"/>
              </a:rPr>
              <a:t>очи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r>
              <a:rPr lang="ru-RU" sz="4000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64" y="2928934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М</a:t>
            </a:r>
            <a:r>
              <a:rPr lang="ru-RU" sz="4000" dirty="0" smtClean="0">
                <a:solidFill>
                  <a:prstClr val="black"/>
                </a:solidFill>
                <a:latin typeface="Monotype Corsiva" pitchFamily="66" charset="0"/>
              </a:rPr>
              <a:t>итя с братом поедут в город 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И</a:t>
            </a:r>
            <a:r>
              <a:rPr lang="ru-RU" sz="4000" dirty="0" smtClean="0">
                <a:solidFill>
                  <a:prstClr val="black"/>
                </a:solidFill>
                <a:latin typeface="Monotype Corsiva" pitchFamily="66" charset="0"/>
              </a:rPr>
              <a:t>ркутск, на озеро 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Б</a:t>
            </a:r>
            <a:r>
              <a:rPr lang="ru-RU" sz="4000" dirty="0" smtClean="0">
                <a:solidFill>
                  <a:prstClr val="black"/>
                </a:solidFill>
                <a:latin typeface="Monotype Corsiva" pitchFamily="66" charset="0"/>
              </a:rPr>
              <a:t>айкал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4214818"/>
            <a:ext cx="88825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Т</a:t>
            </a:r>
            <a:r>
              <a:rPr lang="ru-RU" sz="4000" dirty="0" smtClean="0">
                <a:solidFill>
                  <a:prstClr val="black"/>
                </a:solidFill>
                <a:latin typeface="Monotype Corsiva" pitchFamily="66" charset="0"/>
              </a:rPr>
              <a:t>аня будет отдыхать в деревне у тёти 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З</a:t>
            </a:r>
            <a:r>
              <a:rPr lang="ru-RU" sz="4000" dirty="0" smtClean="0">
                <a:solidFill>
                  <a:prstClr val="black"/>
                </a:solidFill>
                <a:latin typeface="Monotype Corsiva" pitchFamily="66" charset="0"/>
              </a:rPr>
              <a:t>ои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4786322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Э</a:t>
            </a:r>
            <a:r>
              <a:rPr lang="ru-RU" sz="4000" dirty="0" smtClean="0">
                <a:solidFill>
                  <a:prstClr val="black"/>
                </a:solidFill>
                <a:latin typeface="Monotype Corsiva" pitchFamily="66" charset="0"/>
              </a:rPr>
              <a:t>та деревня стоит на берегу 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В</a:t>
            </a:r>
            <a:r>
              <a:rPr lang="ru-RU" sz="4000" dirty="0" smtClean="0">
                <a:solidFill>
                  <a:prstClr val="black"/>
                </a:solidFill>
                <a:latin typeface="Monotype Corsiva" pitchFamily="66" charset="0"/>
              </a:rPr>
              <a:t>олги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57158" y="5572140"/>
            <a:ext cx="7643866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У </a:t>
            </a: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тёти в доме живет кот </a:t>
            </a: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М</a:t>
            </a: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урзик</a:t>
            </a:r>
            <a:r>
              <a:rPr kumimoji="0" lang="ru-RU" sz="4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40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Виды ошибок в текстовом документе 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071678"/>
            <a:ext cx="82868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i="1" dirty="0" smtClean="0"/>
              <a:t>    Белая береза Под моим окном Принакрылась снегом, Точно серебром. На пушистых ветках Снежною каймой Распустились кисти Белой бахромой. И стоит береза В сонной тишине, И горят снежинки В золотом огне. А заря, лениво Обходя кругом, обсыпает ветки Новым серебром. ( С. Есенин "Берёза")</a:t>
            </a:r>
            <a:endParaRPr lang="ru-RU" sz="3200" dirty="0" smtClea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42873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5 </a:t>
            </a:r>
            <a:r>
              <a:rPr lang="ru-RU" sz="3200" b="1" dirty="0" smtClean="0"/>
              <a:t>пара</a:t>
            </a:r>
            <a:endParaRPr lang="ru-RU" sz="3200" b="1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00034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 Склеенные» строки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857364"/>
            <a:ext cx="9001156" cy="465973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i="1" dirty="0" smtClean="0"/>
              <a:t>Белая береза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800" i="1" dirty="0" smtClean="0"/>
              <a:t>Под моим окном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800" i="1" dirty="0" smtClean="0"/>
              <a:t>Принакрылась снегом,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800" i="1" dirty="0" smtClean="0"/>
              <a:t>Точно серебром.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800" i="1" dirty="0" smtClean="0"/>
              <a:t>На пушистых ветках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800" i="1" dirty="0" smtClean="0"/>
              <a:t>Снежною каймой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800" i="1" dirty="0" smtClean="0"/>
              <a:t>Распустились кисти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800" i="1" dirty="0" smtClean="0"/>
              <a:t>Белой бахромой. 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800" i="1" dirty="0" smtClean="0"/>
              <a:t>И стоит береза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800" i="1" dirty="0" smtClean="0"/>
              <a:t>В сонной тишине,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800" i="1" dirty="0" smtClean="0"/>
              <a:t>И горят снежинки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800" i="1" dirty="0" smtClean="0"/>
              <a:t>В золотом огне.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800" i="1" dirty="0" smtClean="0"/>
              <a:t>А заря, лениво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800" i="1" dirty="0" smtClean="0"/>
              <a:t>Обходя кругом, обсыпает ветки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800" i="1" dirty="0" smtClean="0"/>
              <a:t>Новым серебром.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800" i="1" dirty="0" smtClean="0"/>
              <a:t>                     </a:t>
            </a:r>
            <a:r>
              <a:rPr lang="ru-RU" i="1" dirty="0" smtClean="0"/>
              <a:t>( С. Есенин "Берёза")</a:t>
            </a:r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Виды ошибок в текстовом документе 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00034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«Разрыв строки в неправильном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месте»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000240"/>
            <a:ext cx="8286808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i="1" dirty="0" smtClean="0">
                <a:solidFill>
                  <a:prstClr val="black"/>
                </a:solidFill>
              </a:rPr>
              <a:t>Не все то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3200" i="1" dirty="0" smtClean="0">
                <a:solidFill>
                  <a:prstClr val="black"/>
                </a:solidFill>
              </a:rPr>
              <a:t>золото, что блестит.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286124"/>
            <a:ext cx="6818332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i="1" dirty="0" smtClean="0">
                <a:solidFill>
                  <a:prstClr val="black"/>
                </a:solidFill>
              </a:rPr>
              <a:t>Слово – серебро, молчание –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3200" i="1" dirty="0" smtClean="0">
                <a:solidFill>
                  <a:prstClr val="black"/>
                </a:solidFill>
              </a:rPr>
              <a:t>золото.</a:t>
            </a:r>
            <a:endParaRPr lang="ru-RU" sz="3200" dirty="0" smtClean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643446"/>
            <a:ext cx="6818332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i="1" dirty="0" smtClean="0">
                <a:solidFill>
                  <a:prstClr val="black"/>
                </a:solidFill>
              </a:rPr>
              <a:t>Дело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3200" i="1" dirty="0" smtClean="0">
                <a:solidFill>
                  <a:prstClr val="black"/>
                </a:solidFill>
              </a:rPr>
              <a:t>мастера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3200" i="1" dirty="0" smtClean="0">
                <a:solidFill>
                  <a:prstClr val="black"/>
                </a:solidFill>
              </a:rPr>
              <a:t>боится.</a:t>
            </a:r>
            <a:endParaRPr lang="ru-RU" sz="3200" dirty="0" smtClean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000240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i="1" dirty="0" smtClean="0">
                <a:solidFill>
                  <a:prstClr val="black"/>
                </a:solidFill>
              </a:rPr>
              <a:t>Не все то золото, что блестит.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3286124"/>
            <a:ext cx="6818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i="1" dirty="0" smtClean="0">
                <a:solidFill>
                  <a:prstClr val="black"/>
                </a:solidFill>
              </a:rPr>
              <a:t>Слово – серебро, молчание – золото.</a:t>
            </a:r>
            <a:endParaRPr lang="ru-RU" sz="3200" dirty="0" smtClean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643446"/>
            <a:ext cx="6818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i="1" dirty="0" smtClean="0">
                <a:solidFill>
                  <a:prstClr val="black"/>
                </a:solidFill>
              </a:rPr>
              <a:t>Дело мастера боится.</a:t>
            </a:r>
            <a:endParaRPr lang="ru-RU" sz="3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dirty="0" smtClean="0"/>
              <a:t>Лишний символ;</a:t>
            </a:r>
          </a:p>
          <a:p>
            <a:r>
              <a:rPr lang="ru-RU" dirty="0" smtClean="0"/>
              <a:t>Пропущенный символ;</a:t>
            </a:r>
          </a:p>
          <a:p>
            <a:r>
              <a:rPr lang="ru-RU" dirty="0" smtClean="0"/>
              <a:t>Ошибочный </a:t>
            </a:r>
            <a:r>
              <a:rPr lang="ru-RU" dirty="0" smtClean="0"/>
              <a:t>символ;</a:t>
            </a:r>
            <a:endParaRPr lang="ru-RU" dirty="0" smtClean="0"/>
          </a:p>
          <a:p>
            <a:r>
              <a:rPr lang="ru-RU" dirty="0" smtClean="0"/>
              <a:t>Лишние строки, </a:t>
            </a:r>
            <a:r>
              <a:rPr lang="ru-RU" dirty="0" smtClean="0"/>
              <a:t>абзацы;</a:t>
            </a:r>
            <a:endParaRPr lang="ru-RU" dirty="0" smtClean="0"/>
          </a:p>
          <a:p>
            <a:r>
              <a:rPr lang="ru-RU" dirty="0" smtClean="0"/>
              <a:t>«Склеенные» строки;</a:t>
            </a:r>
          </a:p>
          <a:p>
            <a:r>
              <a:rPr lang="ru-RU" dirty="0" smtClean="0"/>
              <a:t>Разрыв строки в неправильном месте.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Виды ошибок в текстовом документе: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505" name="WordArt 1"/>
          <p:cNvSpPr>
            <a:spLocks noChangeArrowheads="1" noChangeShapeType="1" noTextEdit="1"/>
          </p:cNvSpPr>
          <p:nvPr/>
        </p:nvSpPr>
        <p:spPr bwMode="auto">
          <a:xfrm>
            <a:off x="7500958" y="2214554"/>
            <a:ext cx="639766" cy="22304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!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Редактирование –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это проверять и исправлять текст при подготовке к печати. </a:t>
            </a:r>
            <a:endParaRPr lang="ru-RU" dirty="0"/>
          </a:p>
        </p:txBody>
      </p:sp>
      <p:pic>
        <p:nvPicPr>
          <p:cNvPr id="2050" name="Picture 2" descr="http://abc-transcript.ru/wp-content/uploads/2013/02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14686"/>
            <a:ext cx="3881422" cy="2577507"/>
          </a:xfrm>
          <a:prstGeom prst="rect">
            <a:avLst/>
          </a:prstGeom>
          <a:noFill/>
        </p:spPr>
      </p:pic>
      <p:pic>
        <p:nvPicPr>
          <p:cNvPr id="2052" name="Picture 4" descr="Бизнес идея - заработок на редактировании текс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214686"/>
            <a:ext cx="390648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ФИЗКУЛЬТМИНУТКА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6" descr="MCj023205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643050"/>
            <a:ext cx="3797311" cy="431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ркестр Поля Мориа - Доброе Утро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00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Основные действия  при редактировании документа: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357694"/>
            <a:ext cx="447675" cy="4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286776" y="6143644"/>
            <a:ext cx="64294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NewFilm_004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1571612"/>
            <a:ext cx="8572560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5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Измени  текст  так,  чтобы   в  каждой строчке  смысл  был  разным</a:t>
            </a:r>
            <a:endParaRPr kumimoji="0" lang="ru-RU" sz="4000" b="1" i="0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071943"/>
            <a:ext cx="8715436" cy="194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6700" b="1" dirty="0" smtClean="0">
                <a:solidFill>
                  <a:srgbClr val="1F497D">
                    <a:lumMod val="75000"/>
                  </a:srgbClr>
                </a:solidFill>
              </a:rPr>
              <a:t>Уйти</a:t>
            </a:r>
            <a:r>
              <a:rPr lang="ru-RU" sz="6700" b="1" dirty="0" smtClean="0">
                <a:solidFill>
                  <a:srgbClr val="FF0000"/>
                </a:solidFill>
              </a:rPr>
              <a:t>,</a:t>
            </a:r>
            <a:r>
              <a:rPr lang="ru-RU" sz="6700" b="1" dirty="0" smtClean="0">
                <a:solidFill>
                  <a:srgbClr val="1F497D">
                    <a:lumMod val="75000"/>
                  </a:srgbClr>
                </a:solidFill>
              </a:rPr>
              <a:t> нельзя остаться.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6700" b="1" dirty="0" smtClean="0">
                <a:solidFill>
                  <a:srgbClr val="1F497D">
                    <a:lumMod val="75000"/>
                  </a:srgbClr>
                </a:solidFill>
              </a:rPr>
              <a:t>Уйти нельзя</a:t>
            </a:r>
            <a:r>
              <a:rPr lang="ru-RU" sz="6700" b="1" dirty="0" smtClean="0">
                <a:solidFill>
                  <a:srgbClr val="FF0000"/>
                </a:solidFill>
              </a:rPr>
              <a:t>, </a:t>
            </a:r>
            <a:r>
              <a:rPr lang="ru-RU" sz="6700" b="1" dirty="0" smtClean="0">
                <a:solidFill>
                  <a:srgbClr val="1F497D">
                    <a:lumMod val="75000"/>
                  </a:srgbClr>
                </a:solidFill>
              </a:rPr>
              <a:t>остаться.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1643050"/>
            <a:ext cx="9144000" cy="20002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>
              <a:buNone/>
            </a:pPr>
            <a:r>
              <a:rPr lang="ru-RU" sz="8600" b="1" dirty="0" smtClean="0">
                <a:solidFill>
                  <a:schemeClr val="tx2">
                    <a:lumMod val="75000"/>
                  </a:schemeClr>
                </a:solidFill>
              </a:rPr>
              <a:t>Уйти нельзя остаться.</a:t>
            </a:r>
          </a:p>
          <a:p>
            <a:pPr algn="ctr">
              <a:buNone/>
            </a:pPr>
            <a:r>
              <a:rPr lang="ru-RU" sz="8600" b="1" dirty="0" smtClean="0">
                <a:solidFill>
                  <a:schemeClr val="tx2">
                    <a:lumMod val="75000"/>
                  </a:schemeClr>
                </a:solidFill>
              </a:rPr>
              <a:t>Уйти нельзя остаться.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285992"/>
          <a:ext cx="8715436" cy="339924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357718"/>
                <a:gridCol w="4357718"/>
              </a:tblGrid>
              <a:tr h="1133083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Коса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__оса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33083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Река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 </a:t>
                      </a:r>
                      <a:r>
                        <a:rPr lang="ru-RU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__ка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33083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Шл</a:t>
                      </a:r>
                      <a:r>
                        <a:rPr lang="ru-RU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пка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Шл</a:t>
                      </a:r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__пка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43636" y="2500306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364331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264" y="4714884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Измени  слова  так,  чтобы   в  каждой строчке  смысл  был  разным</a:t>
            </a:r>
            <a:endParaRPr kumimoji="0" lang="ru-RU" sz="4000" b="1" i="0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Выполни редактирование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928803"/>
          <a:ext cx="8643998" cy="4000526"/>
        </p:xfrm>
        <a:graphic>
          <a:graphicData uri="http://schemas.openxmlformats.org/drawingml/2006/table">
            <a:tbl>
              <a:tblPr/>
              <a:tblGrid>
                <a:gridCol w="3143272"/>
                <a:gridCol w="3286148"/>
                <a:gridCol w="2214578"/>
              </a:tblGrid>
              <a:tr h="1436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</a:t>
                      </a:r>
                      <a:r>
                        <a:rPr lang="ru-RU" sz="3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|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              ) </a:t>
                      </a:r>
                      <a:r>
                        <a:rPr lang="ru-RU" sz="3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или </a:t>
                      </a:r>
                      <a:r>
                        <a:rPr lang="en-US" sz="3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Backspace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МАЛШ</a:t>
                      </a:r>
                      <a:r>
                        <a:rPr lang="ru-RU" sz="3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|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Backspace</a:t>
                      </a:r>
                      <a:endParaRPr lang="ru-RU" sz="3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8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</a:t>
                      </a:r>
                      <a:r>
                        <a:rPr lang="ru-RU" sz="3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|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6" name="AutoShape 4"/>
          <p:cNvSpPr>
            <a:spLocks noChangeShapeType="1"/>
          </p:cNvSpPr>
          <p:nvPr/>
        </p:nvSpPr>
        <p:spPr bwMode="auto">
          <a:xfrm flipH="1">
            <a:off x="4071934" y="2285992"/>
            <a:ext cx="476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" name="AutoShape 1"/>
          <p:cNvSpPr>
            <a:spLocks noChangeShapeType="1"/>
          </p:cNvSpPr>
          <p:nvPr/>
        </p:nvSpPr>
        <p:spPr bwMode="auto">
          <a:xfrm flipH="1">
            <a:off x="5500694" y="5357826"/>
            <a:ext cx="476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5" name="AutoShape 3"/>
          <p:cNvSpPr>
            <a:spLocks noChangeShapeType="1"/>
          </p:cNvSpPr>
          <p:nvPr/>
        </p:nvSpPr>
        <p:spPr bwMode="auto">
          <a:xfrm flipH="1">
            <a:off x="4500562" y="5357826"/>
            <a:ext cx="476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" name="AutoShape 2"/>
          <p:cNvSpPr>
            <a:spLocks noChangeShapeType="1"/>
          </p:cNvSpPr>
          <p:nvPr/>
        </p:nvSpPr>
        <p:spPr bwMode="auto">
          <a:xfrm flipH="1">
            <a:off x="3500430" y="5357826"/>
            <a:ext cx="476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2143116"/>
            <a:ext cx="31419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МАШИНА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43702" y="3571876"/>
            <a:ext cx="22365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МАЛИНА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86578" y="4857760"/>
            <a:ext cx="17556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ШИНА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Выполни редактирование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928803"/>
          <a:ext cx="8643998" cy="4000526"/>
        </p:xfrm>
        <a:graphic>
          <a:graphicData uri="http://schemas.openxmlformats.org/drawingml/2006/table">
            <a:tbl>
              <a:tblPr/>
              <a:tblGrid>
                <a:gridCol w="2214578"/>
                <a:gridCol w="3714776"/>
                <a:gridCol w="2714644"/>
              </a:tblGrid>
              <a:tr h="1436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ГАЛ</a:t>
                      </a: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|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ЬКА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Delete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|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КАПРИЗ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Delete</a:t>
                      </a:r>
                      <a:r>
                        <a:rPr lang="ru-RU" sz="3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en-US" sz="3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Delete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8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</a:t>
                      </a: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|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Delete</a:t>
                      </a:r>
                      <a:r>
                        <a:rPr lang="ru-RU" sz="3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en-US" sz="3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Delete</a:t>
                      </a:r>
                      <a:r>
                        <a:rPr lang="ru-RU" sz="3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ДЦЫ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215074" y="1928803"/>
            <a:ext cx="24288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ГАЛКА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71441" y="3357562"/>
            <a:ext cx="15664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ПРИЗ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4929198"/>
            <a:ext cx="28575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МОЛОДЦЫ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14282" y="1571612"/>
            <a:ext cx="8548743" cy="4786346"/>
            <a:chOff x="214282" y="1571612"/>
            <a:chExt cx="8548743" cy="4786346"/>
          </a:xfrm>
        </p:grpSpPr>
        <p:pic>
          <p:nvPicPr>
            <p:cNvPr id="1028" name="Picture 4" descr="http://s41.radikal.ru/i094/1302/58/82a79d00566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1571612"/>
              <a:ext cx="6837637" cy="4786346"/>
            </a:xfrm>
            <a:prstGeom prst="rect">
              <a:avLst/>
            </a:prstGeom>
            <a:noFill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00892" y="1571612"/>
              <a:ext cx="619125" cy="478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1571612"/>
              <a:ext cx="619125" cy="478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43900" y="1571612"/>
              <a:ext cx="619125" cy="478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Что ты знаешь о профессии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«Редактор»?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36" name="Picture 12" descr="http://forexlab.ru/wp-content/uploads/new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857628"/>
            <a:ext cx="2227476" cy="1414447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0"/>
            <a:ext cx="9144000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Выполни практическую работу: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Slid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143404" cy="3104041"/>
          </a:xfrm>
          <a:prstGeom prst="rect">
            <a:avLst/>
          </a:prstGeom>
          <a:noFill/>
        </p:spPr>
      </p:pic>
      <p:pic>
        <p:nvPicPr>
          <p:cNvPr id="6148" name="Picture 4" descr="http://detstvovmeste.ru/092012/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07501"/>
            <a:ext cx="4286280" cy="3214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Выполни практическую работу: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Slid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1"/>
            <a:ext cx="3814336" cy="28575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5072074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А.С. Пушкин «Сказка о царе </a:t>
            </a:r>
            <a:r>
              <a:rPr lang="ru-RU" b="1" dirty="0" err="1" smtClean="0"/>
              <a:t>Салтане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857752" y="4500570"/>
            <a:ext cx="41434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…Ветер по морю  гуляет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 кораблик подгоняет;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Он бежит себе в волнах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 раздутых парусах…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43372" y="1714488"/>
            <a:ext cx="48577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28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Веетер</a:t>
            </a:r>
            <a:r>
              <a:rPr lang="ru-RU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поо</a:t>
            </a:r>
            <a:r>
              <a:rPr lang="ru-RU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моорю</a:t>
            </a:r>
            <a:r>
              <a:rPr lang="ru-RU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гуллляет</a:t>
            </a:r>
            <a:endParaRPr lang="ru-RU" sz="28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кооораблиик</a:t>
            </a:r>
            <a:r>
              <a:rPr lang="ru-RU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 подгоняет;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Оонн</a:t>
            </a:r>
            <a:r>
              <a:rPr lang="ru-RU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бежииит</a:t>
            </a:r>
            <a:r>
              <a:rPr lang="ru-RU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сссебе</a:t>
            </a:r>
            <a:r>
              <a:rPr lang="ru-RU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 в волнах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На раздутых </a:t>
            </a:r>
            <a:r>
              <a:rPr lang="ru-RU" sz="28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пааарусах</a:t>
            </a:r>
            <a:r>
              <a:rPr lang="ru-RU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6572264" y="3714752"/>
            <a:ext cx="28575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Выполни практическую работу: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://detstvovmeste.ru/092012/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946793"/>
            <a:ext cx="3786213" cy="2839661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7786710" y="6572272"/>
            <a:ext cx="1357290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29158" y="5857892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А.С. Пушкин «Сказка о мертвой царевне и о семи богатырях»</a:t>
            </a:r>
            <a:endParaRPr lang="ru-RU" b="1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2844" y="1571611"/>
            <a:ext cx="87154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…Царь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 царицею простился, В путь-дорогу снарядился, И царица у окна Села ждать его одна.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Ждет пождет с утра до ночи, Смотрит в поле, инда очи Разболелись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глядючи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белой зори до ночи; Не видать милого друга!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Только видит: вьется вьюга, Снег валится на поля,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Вся белешенька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земля...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71472" y="3244334"/>
            <a:ext cx="371477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…Царь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 царицею простился,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 путь-дорогу снарядился,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И царица у окна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Села ждать его одна.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Ждет пождет с утра до ночи,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Смотрит в поле, инда очи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Разболелись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глядючи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 белой зори до ночи;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Не видать милого друга!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Только видит: вьется вьюга,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Снег валится на поля,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Вся белешенька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земля…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928794" y="2786058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457200" lvl="0" indent="-457200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"/>
              <a:defRPr/>
            </a:pPr>
            <a:r>
              <a:rPr lang="ru-RU" b="1" dirty="0" smtClean="0"/>
              <a:t>Сегодня на уроке я ...</a:t>
            </a:r>
          </a:p>
          <a:p>
            <a:pPr marL="457200" lvl="0" indent="-457200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"/>
              <a:defRPr/>
            </a:pPr>
            <a:r>
              <a:rPr lang="ru-RU" b="1" dirty="0" smtClean="0"/>
              <a:t>Самым полезным </a:t>
            </a:r>
            <a:r>
              <a:rPr lang="ru-RU" b="1" dirty="0" smtClean="0"/>
              <a:t>и интересным </a:t>
            </a:r>
            <a:r>
              <a:rPr lang="ru-RU" b="1" dirty="0" smtClean="0"/>
              <a:t>для меня было ...</a:t>
            </a:r>
          </a:p>
          <a:p>
            <a:pPr marL="457200" lvl="0" indent="-457200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"/>
              <a:defRPr/>
            </a:pPr>
            <a:r>
              <a:rPr lang="ru-RU" b="1" dirty="0" smtClean="0"/>
              <a:t>Я встретился с трудностью при ...</a:t>
            </a:r>
          </a:p>
          <a:p>
            <a:pPr marL="457200" lvl="0" indent="-457200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"/>
              <a:defRPr/>
            </a:pPr>
            <a:r>
              <a:rPr lang="ru-RU" b="1" dirty="0" smtClean="0"/>
              <a:t>Мне это необходимо для ...</a:t>
            </a:r>
          </a:p>
          <a:p>
            <a:pPr marL="457200" lvl="0" indent="-457200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"/>
              <a:defRPr/>
            </a:pPr>
            <a:r>
              <a:rPr lang="ru-RU" b="1" dirty="0" smtClean="0"/>
              <a:t>У меня хорошо получилось ...</a:t>
            </a:r>
          </a:p>
          <a:p>
            <a:pPr marL="457200" lvl="0" indent="-457200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"/>
              <a:defRPr/>
            </a:pPr>
            <a:r>
              <a:rPr lang="ru-RU" b="1" dirty="0" smtClean="0"/>
              <a:t>Самым интересным заданием было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071810"/>
            <a:ext cx="8072494" cy="2482849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900" dirty="0" smtClean="0"/>
              <a:t>- § 8, стр. 59-60</a:t>
            </a:r>
          </a:p>
          <a:p>
            <a:pPr>
              <a:buNone/>
            </a:pPr>
            <a:r>
              <a:rPr lang="ru-RU" sz="5900" dirty="0" smtClean="0"/>
              <a:t>- </a:t>
            </a:r>
            <a:r>
              <a:rPr lang="ru-RU" sz="5900" dirty="0" smtClean="0"/>
              <a:t>* </a:t>
            </a:r>
            <a:r>
              <a:rPr lang="ru-RU" sz="5900" dirty="0" smtClean="0"/>
              <a:t>Укажите алгоритм устранения следующих ошибок.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142984"/>
            <a:ext cx="517925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57628"/>
            <a:ext cx="7877197" cy="244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myshared.ru/96527/slide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001056" cy="5000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Задание 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8072462" y="6572272"/>
            <a:ext cx="1071538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850112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215074" y="2643182"/>
            <a:ext cx="24288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МАША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3429000"/>
            <a:ext cx="24288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МОЛОТОК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4214818"/>
            <a:ext cx="24288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ЛАПА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Использованные материалы: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1113">
              <a:buNone/>
              <a:defRPr/>
            </a:pPr>
            <a:r>
              <a:rPr lang="ru-RU" sz="1600" b="1" dirty="0" smtClean="0">
                <a:solidFill>
                  <a:srgbClr val="170ABA"/>
                </a:solidFill>
                <a:latin typeface="Comic Sans MS" pitchFamily="66" charset="0"/>
              </a:rPr>
              <a:t>Л.Л. </a:t>
            </a:r>
            <a:r>
              <a:rPr lang="ru-RU" sz="1600" b="1" dirty="0" err="1" smtClean="0">
                <a:solidFill>
                  <a:srgbClr val="170ABA"/>
                </a:solidFill>
                <a:latin typeface="Comic Sans MS" pitchFamily="66" charset="0"/>
              </a:rPr>
              <a:t>Босова</a:t>
            </a:r>
            <a:r>
              <a:rPr lang="ru-RU" sz="1600" b="1" dirty="0" smtClean="0">
                <a:solidFill>
                  <a:srgbClr val="170ABA"/>
                </a:solidFill>
                <a:latin typeface="Comic Sans MS" pitchFamily="66" charset="0"/>
              </a:rPr>
              <a:t>, А.Ю. </a:t>
            </a:r>
            <a:r>
              <a:rPr lang="ru-RU" sz="1600" b="1" dirty="0" err="1" smtClean="0">
                <a:solidFill>
                  <a:srgbClr val="170ABA"/>
                </a:solidFill>
                <a:latin typeface="Comic Sans MS" pitchFamily="66" charset="0"/>
              </a:rPr>
              <a:t>Босова</a:t>
            </a:r>
            <a:r>
              <a:rPr lang="ru-RU" sz="1600" b="1" dirty="0" smtClean="0">
                <a:solidFill>
                  <a:srgbClr val="170ABA"/>
                </a:solidFill>
                <a:latin typeface="Comic Sans MS" pitchFamily="66" charset="0"/>
              </a:rPr>
              <a:t> « Информатика 5 класс». Бином. 2013.</a:t>
            </a:r>
          </a:p>
          <a:p>
            <a:pPr indent="11113">
              <a:buNone/>
              <a:defRPr/>
            </a:pPr>
            <a:r>
              <a:rPr lang="ru-RU" sz="1600" b="1" dirty="0" smtClean="0">
                <a:solidFill>
                  <a:srgbClr val="170ABA"/>
                </a:solidFill>
                <a:latin typeface="Comic Sans MS" pitchFamily="66" charset="0"/>
              </a:rPr>
              <a:t>Л.Л. </a:t>
            </a:r>
            <a:r>
              <a:rPr lang="ru-RU" sz="1600" b="1" dirty="0" err="1" smtClean="0">
                <a:solidFill>
                  <a:srgbClr val="170ABA"/>
                </a:solidFill>
                <a:latin typeface="Comic Sans MS" pitchFamily="66" charset="0"/>
              </a:rPr>
              <a:t>Босова</a:t>
            </a:r>
            <a:r>
              <a:rPr lang="ru-RU" sz="1600" b="1" dirty="0" smtClean="0">
                <a:solidFill>
                  <a:srgbClr val="170ABA"/>
                </a:solidFill>
                <a:latin typeface="Comic Sans MS" pitchFamily="66" charset="0"/>
              </a:rPr>
              <a:t>, А.Ю. </a:t>
            </a:r>
            <a:r>
              <a:rPr lang="ru-RU" sz="1600" b="1" dirty="0" err="1" smtClean="0">
                <a:solidFill>
                  <a:srgbClr val="170ABA"/>
                </a:solidFill>
                <a:latin typeface="Comic Sans MS" pitchFamily="66" charset="0"/>
              </a:rPr>
              <a:t>Босова</a:t>
            </a:r>
            <a:r>
              <a:rPr lang="ru-RU" sz="1600" b="1" dirty="0" smtClean="0">
                <a:solidFill>
                  <a:srgbClr val="170ABA"/>
                </a:solidFill>
                <a:latin typeface="Comic Sans MS" pitchFamily="66" charset="0"/>
              </a:rPr>
              <a:t>. Методическое пособие. 5 класс</a:t>
            </a:r>
          </a:p>
          <a:p>
            <a:r>
              <a:rPr lang="en-US" sz="1600" dirty="0" smtClean="0">
                <a:hlinkClick r:id="rId2"/>
              </a:rPr>
              <a:t>http://900igr.net/datas/pedagogika/SHkolnaja-gazeta/0023-023-Objazannosti-glavnogo-redaktora.jpg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http://forexlab.ru/wp-content/uploads/news.png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http://s2.uploads.ru/Wow53.jpg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http://fanfic.potterish.com/images/tipo_leitor.jpg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892971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Редактор -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 человек, который редактирует что-нибудь.</a:t>
            </a:r>
            <a:endParaRPr lang="ru-RU" sz="4800" dirty="0"/>
          </a:p>
        </p:txBody>
      </p:sp>
      <p:pic>
        <p:nvPicPr>
          <p:cNvPr id="1026" name="Picture 2" descr="http://life72.org/uploads/posts/2011-08/1314624535_boris_grachevsk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643182"/>
            <a:ext cx="4500594" cy="3240429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019969"/>
            <a:ext cx="8786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Главный редактор киножурнала "Ералаш" Борис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Грачевский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50977"/>
          <a:stretch>
            <a:fillRect/>
          </a:stretch>
        </p:blipFill>
        <p:spPr bwMode="auto">
          <a:xfrm>
            <a:off x="928662" y="3357562"/>
            <a:ext cx="7616342" cy="280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1900237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«Редактирование текста»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5000636"/>
            <a:ext cx="41624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 урока: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Виды ошибок в текстовом документе 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429000"/>
            <a:ext cx="8443914" cy="78581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800" i="1" dirty="0" smtClean="0"/>
              <a:t>В нашем доме на окошке сидят маленькие крошки.</a:t>
            </a:r>
            <a:endParaRPr lang="ru-RU" sz="38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429132"/>
            <a:ext cx="8143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i="1" dirty="0" smtClean="0">
                <a:solidFill>
                  <a:prstClr val="black"/>
                </a:solidFill>
              </a:rPr>
              <a:t>Вадик спит и видит слон, что летит в ракете он.</a:t>
            </a:r>
            <a:endParaRPr lang="ru-RU" sz="2800" dirty="0" smtClean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428868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i="1" dirty="0" smtClean="0">
                <a:solidFill>
                  <a:prstClr val="black"/>
                </a:solidFill>
              </a:rPr>
              <a:t>Дети в скверике сидели и мороженое если.</a:t>
            </a:r>
            <a:endParaRPr lang="ru-RU" sz="3200" dirty="0" smtClean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02" y="550070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i="1" dirty="0" smtClean="0">
                <a:solidFill>
                  <a:prstClr val="black"/>
                </a:solidFill>
              </a:rPr>
              <a:t>Говорит Володя Коле: «Получил я стройку в школе».</a:t>
            </a:r>
            <a:endParaRPr lang="ru-RU" sz="2800" dirty="0" smtClea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42873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 </a:t>
            </a:r>
            <a:r>
              <a:rPr lang="ru-RU" sz="3200" b="1" dirty="0" smtClean="0"/>
              <a:t>пара</a:t>
            </a:r>
            <a:endParaRPr lang="ru-RU" sz="32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7393801" y="2678901"/>
            <a:ext cx="357190" cy="14287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7393801" y="3607595"/>
            <a:ext cx="357190" cy="14287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750463" y="4607727"/>
            <a:ext cx="357190" cy="14287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5679289" y="5822173"/>
            <a:ext cx="357190" cy="14287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500034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Лишний символ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Виды ошибок в текстовом документе 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857628"/>
            <a:ext cx="8443914" cy="92869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100" i="1" dirty="0" smtClean="0"/>
              <a:t>Землю   роет   старый   кот,  под  землею  он живет.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285992"/>
            <a:ext cx="878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i="1" dirty="0" smtClean="0"/>
              <a:t>На  арену  вышли    игры,  мы   от   страха   все притихли.</a:t>
            </a:r>
            <a:endParaRPr lang="ru-RU" sz="3200" dirty="0" smtClean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072074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В зоопарке живёт сон, словно дом огромен он.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1406" y="142873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 </a:t>
            </a:r>
            <a:r>
              <a:rPr lang="ru-RU" sz="3200" b="1" dirty="0" smtClean="0"/>
              <a:t>пара</a:t>
            </a:r>
            <a:endParaRPr lang="ru-RU" sz="3200" b="1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00034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Пропущенный символ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357554" y="1643050"/>
            <a:ext cx="515943" cy="953973"/>
            <a:chOff x="2357422" y="1142983"/>
            <a:chExt cx="515943" cy="953974"/>
          </a:xfrm>
        </p:grpSpPr>
        <p:sp>
          <p:nvSpPr>
            <p:cNvPr id="16" name="Минус 15"/>
            <p:cNvSpPr/>
            <p:nvPr/>
          </p:nvSpPr>
          <p:spPr>
            <a:xfrm rot="2668338">
              <a:off x="2357422" y="1785926"/>
              <a:ext cx="428628" cy="214314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Минус 16"/>
            <p:cNvSpPr/>
            <p:nvPr/>
          </p:nvSpPr>
          <p:spPr>
            <a:xfrm rot="7616711">
              <a:off x="2550826" y="1775486"/>
              <a:ext cx="428628" cy="214314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428860" y="1142983"/>
              <a:ext cx="444505" cy="923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500562" y="3000372"/>
            <a:ext cx="515943" cy="1025411"/>
            <a:chOff x="2357422" y="1071545"/>
            <a:chExt cx="515943" cy="1025412"/>
          </a:xfrm>
        </p:grpSpPr>
        <p:sp>
          <p:nvSpPr>
            <p:cNvPr id="21" name="Минус 20"/>
            <p:cNvSpPr/>
            <p:nvPr/>
          </p:nvSpPr>
          <p:spPr>
            <a:xfrm rot="2668338">
              <a:off x="2357422" y="1785926"/>
              <a:ext cx="428628" cy="214314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Минус 21"/>
            <p:cNvSpPr/>
            <p:nvPr/>
          </p:nvSpPr>
          <p:spPr>
            <a:xfrm rot="7616711">
              <a:off x="2550826" y="1775486"/>
              <a:ext cx="428628" cy="214314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571736" y="1071545"/>
              <a:ext cx="301629" cy="923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500430" y="4429132"/>
            <a:ext cx="515943" cy="1025411"/>
            <a:chOff x="2357422" y="1071545"/>
            <a:chExt cx="515943" cy="1025412"/>
          </a:xfrm>
        </p:grpSpPr>
        <p:sp>
          <p:nvSpPr>
            <p:cNvPr id="25" name="Минус 24"/>
            <p:cNvSpPr/>
            <p:nvPr/>
          </p:nvSpPr>
          <p:spPr>
            <a:xfrm rot="2668338">
              <a:off x="2357422" y="1785926"/>
              <a:ext cx="428628" cy="214314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Минус 25"/>
            <p:cNvSpPr/>
            <p:nvPr/>
          </p:nvSpPr>
          <p:spPr>
            <a:xfrm rot="7616711">
              <a:off x="2550826" y="1775486"/>
              <a:ext cx="428628" cy="214314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571736" y="1071545"/>
              <a:ext cx="301629" cy="923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Виды ошибок в текстовом документе 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636"/>
            <a:ext cx="8443914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В гостях </a:t>
            </a:r>
            <a:r>
              <a:rPr lang="ru-RU" i="1" dirty="0" err="1" smtClean="0"/>
              <a:t>харошо</a:t>
            </a:r>
            <a:r>
              <a:rPr lang="ru-RU" i="1" dirty="0" smtClean="0"/>
              <a:t>, а дома лучше.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06" y="142873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 </a:t>
            </a:r>
            <a:r>
              <a:rPr lang="ru-RU" sz="3200" b="1" dirty="0" smtClean="0"/>
              <a:t>пара</a:t>
            </a:r>
            <a:endParaRPr lang="ru-RU" sz="3200" b="1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00034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Ошибочный символ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500562" y="2714620"/>
            <a:ext cx="428628" cy="1092945"/>
            <a:chOff x="4500562" y="2714620"/>
            <a:chExt cx="428628" cy="1092945"/>
          </a:xfrm>
        </p:grpSpPr>
        <p:sp>
          <p:nvSpPr>
            <p:cNvPr id="17" name="Минус 16"/>
            <p:cNvSpPr/>
            <p:nvPr/>
          </p:nvSpPr>
          <p:spPr>
            <a:xfrm rot="7616711">
              <a:off x="4500703" y="3486094"/>
              <a:ext cx="428628" cy="214314"/>
            </a:xfrm>
            <a:prstGeom prst="mathMin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500562" y="2714620"/>
              <a:ext cx="4286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00034" y="2285992"/>
            <a:ext cx="549644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i="1" dirty="0" smtClean="0"/>
              <a:t>Стужа, снег, метут метели.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i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i="1" dirty="0" smtClean="0"/>
              <a:t>Тёмной ночью бродят двери.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2214546" y="4357694"/>
            <a:ext cx="428628" cy="1164383"/>
            <a:chOff x="2214546" y="4357694"/>
            <a:chExt cx="428628" cy="1164383"/>
          </a:xfrm>
        </p:grpSpPr>
        <p:sp>
          <p:nvSpPr>
            <p:cNvPr id="24" name="Минус 23"/>
            <p:cNvSpPr/>
            <p:nvPr/>
          </p:nvSpPr>
          <p:spPr>
            <a:xfrm rot="7616711">
              <a:off x="2214687" y="5200606"/>
              <a:ext cx="428628" cy="214314"/>
            </a:xfrm>
            <a:prstGeom prst="mathMin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214546" y="4357694"/>
              <a:ext cx="4286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Виды ошибок в текстовом документе 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286124"/>
            <a:ext cx="8443914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prstClr val="black"/>
                </a:solidFill>
              </a:rPr>
              <a:t>Глаза боятся, а руки делают.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714884"/>
            <a:ext cx="8143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i="1" dirty="0" smtClean="0">
                <a:solidFill>
                  <a:prstClr val="black"/>
                </a:solidFill>
              </a:rPr>
              <a:t>Готовь сани летом, а телегу - зимой.</a:t>
            </a:r>
            <a:endParaRPr lang="ru-RU" sz="2800" dirty="0" smtClean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428868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Не имей сто рублей, а имей сто друзей.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1406" y="142873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 </a:t>
            </a:r>
            <a:r>
              <a:rPr lang="ru-RU" sz="3200" b="1" dirty="0" smtClean="0"/>
              <a:t>пара</a:t>
            </a:r>
            <a:endParaRPr lang="ru-RU" sz="3200" b="1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00034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Лишние строки, абзацы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4000504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Не имей сто рублей, а имей сто друзей.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5429264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Не имей сто рублей, а имей сто друзей.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908</Words>
  <Application>Microsoft Office PowerPoint</Application>
  <PresentationFormat>Экран (4:3)</PresentationFormat>
  <Paragraphs>187</Paragraphs>
  <Slides>27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Что ты знаешь о профессии  «Редактор»?</vt:lpstr>
      <vt:lpstr>Слайд 3</vt:lpstr>
      <vt:lpstr>Редактор -</vt:lpstr>
      <vt:lpstr>Слайд 5</vt:lpstr>
      <vt:lpstr>Виды ошибок в текстовом документе :</vt:lpstr>
      <vt:lpstr>Виды ошибок в текстовом документе :</vt:lpstr>
      <vt:lpstr>Виды ошибок в текстовом документе :</vt:lpstr>
      <vt:lpstr>Виды ошибок в текстовом документе :</vt:lpstr>
      <vt:lpstr>Виды ошибок в текстовом документе :</vt:lpstr>
      <vt:lpstr>Виды ошибок в текстовом документе :</vt:lpstr>
      <vt:lpstr>Виды ошибок в текстовом документе: </vt:lpstr>
      <vt:lpstr>Редактирование – </vt:lpstr>
      <vt:lpstr>ФИЗКУЛЬТМИНУТКА</vt:lpstr>
      <vt:lpstr>Основные действия  при редактировании документа:</vt:lpstr>
      <vt:lpstr>Слайд 16</vt:lpstr>
      <vt:lpstr>Слайд 17</vt:lpstr>
      <vt:lpstr>Выполни редактирование</vt:lpstr>
      <vt:lpstr>Выполни редактирование</vt:lpstr>
      <vt:lpstr>Выполни практическую работу:</vt:lpstr>
      <vt:lpstr>Выполни практическую работу:</vt:lpstr>
      <vt:lpstr>Выполни практическую работу:</vt:lpstr>
      <vt:lpstr>Слайд 23</vt:lpstr>
      <vt:lpstr>Слайд 24</vt:lpstr>
      <vt:lpstr>Слайд 25</vt:lpstr>
      <vt:lpstr>Задание 5</vt:lpstr>
      <vt:lpstr>Использованные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задание:</dc:title>
  <dc:creator>ex</dc:creator>
  <cp:lastModifiedBy>ex</cp:lastModifiedBy>
  <cp:revision>142</cp:revision>
  <dcterms:modified xsi:type="dcterms:W3CDTF">2015-01-22T14:57:55Z</dcterms:modified>
</cp:coreProperties>
</file>