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5645-885B-4AED-8DEC-B95B5E4ED58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1BA0-DC23-428F-9902-CDF03B8BE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9700979">
            <a:off x="-1058280" y="1176496"/>
            <a:ext cx="10830199" cy="273367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/>
              <a:t>Museums in Kazakhstan</a:t>
            </a:r>
            <a:endParaRPr lang="ru-RU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State Book Museum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00079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The State Book Museum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It was founded in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Almaty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in 1977.It`s exhibition shows the history of Kazakh writing and book printing.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CENTRAL STATE MUSEUM </a:t>
            </a:r>
            <a:br>
              <a:rPr lang="en-US" b="1" dirty="0" smtClean="0"/>
            </a:br>
            <a:r>
              <a:rPr lang="en-US" b="1" dirty="0" smtClean="0"/>
              <a:t>OF THE REPUBLIC OF KAZAKHSTAN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28667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7429552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“yurt”-the traditional Kazakh home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600079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Kazakh were nomad people  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85818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8643966" cy="576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Presidentsmuseum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786742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Zhambyl</a:t>
            </a:r>
            <a:r>
              <a:rPr lang="en-US" dirty="0" smtClean="0"/>
              <a:t> </a:t>
            </a:r>
            <a:r>
              <a:rPr lang="en-US" dirty="0" err="1" smtClean="0"/>
              <a:t>Zhabayev</a:t>
            </a:r>
            <a:r>
              <a:rPr lang="en-US" dirty="0" smtClean="0"/>
              <a:t> Literary Museum</a:t>
            </a:r>
            <a:endParaRPr lang="ru-RU" dirty="0"/>
          </a:p>
        </p:txBody>
      </p:sp>
      <p:pic>
        <p:nvPicPr>
          <p:cNvPr id="1026" name="Picture 2" descr="C:\Documents and Settings\Айгерим\Мои документы\жж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678661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Zhambyl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Zhabayev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Literary Museum was established in 1947. The Museum demonstrate  visitors the literary heritage of the famous Kazakh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akyn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It was established in 1947.</a:t>
            </a:r>
            <a:endParaRPr lang="ru-RU" dirty="0"/>
          </a:p>
        </p:txBody>
      </p:sp>
      <p:pic>
        <p:nvPicPr>
          <p:cNvPr id="2050" name="Picture 2" descr="C:\Documents and Settings\Айгерим\Мои документы\жж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072225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йгерим\Мои документы\жж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700092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643042" y="5429264"/>
            <a:ext cx="5486400" cy="1428736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house where</a:t>
            </a:r>
          </a:p>
          <a:p>
            <a:r>
              <a:rPr lang="en-US" sz="4400" dirty="0" smtClean="0"/>
              <a:t> the </a:t>
            </a:r>
            <a:r>
              <a:rPr lang="en-US" sz="4400" dirty="0" err="1" smtClean="0"/>
              <a:t>akyn</a:t>
            </a:r>
            <a:r>
              <a:rPr lang="en-US" sz="4400" dirty="0" smtClean="0"/>
              <a:t> lived</a:t>
            </a:r>
            <a:endParaRPr lang="ru-RU" sz="4400" dirty="0"/>
          </a:p>
        </p:txBody>
      </p:sp>
      <p:pic>
        <p:nvPicPr>
          <p:cNvPr id="4098" name="Picture 2" descr="C:\Documents and Settings\Айгерим\Мои документы\жж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21" b="221"/>
          <a:stretch>
            <a:fillRect/>
          </a:stretch>
        </p:blipFill>
        <p:spPr bwMode="auto">
          <a:xfrm>
            <a:off x="642910" y="214290"/>
            <a:ext cx="792961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this house </a:t>
            </a:r>
            <a:r>
              <a:rPr lang="en-US" dirty="0" err="1" smtClean="0"/>
              <a:t>akyn</a:t>
            </a:r>
            <a:r>
              <a:rPr lang="en-US" dirty="0" smtClean="0"/>
              <a:t> lived in 1936-1945</a:t>
            </a:r>
            <a:endParaRPr lang="ru-RU" dirty="0"/>
          </a:p>
        </p:txBody>
      </p:sp>
      <p:pic>
        <p:nvPicPr>
          <p:cNvPr id="5122" name="Picture 2" descr="C:\Documents and Settings\Айгерим\Мои документы\жж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215238" cy="4857784"/>
          </a:xfrm>
          <a:prstGeom prst="rect">
            <a:avLst/>
          </a:prstGeom>
          <a:noFill/>
        </p:spPr>
      </p:pic>
      <p:pic>
        <p:nvPicPr>
          <p:cNvPr id="5123" name="Picture 3" descr="C:\Documents and Settings\Айгерим\Мои документы\жж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2890838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Every year thousands of people visit the museum to see the literary heritage of famous </a:t>
            </a:r>
            <a:r>
              <a:rPr lang="en-US" sz="4000" dirty="0" err="1" smtClean="0"/>
              <a:t>akyn</a:t>
            </a:r>
            <a:r>
              <a:rPr lang="en-US" sz="4000" dirty="0" smtClean="0"/>
              <a:t>.</a:t>
            </a:r>
            <a:endParaRPr lang="ru-RU" sz="4000" dirty="0"/>
          </a:p>
        </p:txBody>
      </p:sp>
      <p:pic>
        <p:nvPicPr>
          <p:cNvPr id="6146" name="Picture 2" descr="C:\Documents and Settings\Айгерим\Мои документы\жж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92"/>
            <a:ext cx="764386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170" name="Picture 2" descr="C:\Documents and Settings\Айгерим\Мои документы\жж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71517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109</Words>
  <Application>Microsoft Office PowerPoint</Application>
  <PresentationFormat>Экран (4:3)</PresentationFormat>
  <Paragraphs>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Museums in Kazakhstan</vt:lpstr>
      <vt:lpstr>Zhambyl Zhabayev Literary Museum</vt:lpstr>
      <vt:lpstr>Слайд 3</vt:lpstr>
      <vt:lpstr>It was established in 1947.</vt:lpstr>
      <vt:lpstr>Слайд 5</vt:lpstr>
      <vt:lpstr>Слайд 6</vt:lpstr>
      <vt:lpstr>In this house akyn lived in 1936-1945</vt:lpstr>
      <vt:lpstr>Every year thousands of people visit the museum to see the literary heritage of famous akyn.</vt:lpstr>
      <vt:lpstr>Слайд 9</vt:lpstr>
      <vt:lpstr>The State Book Museum</vt:lpstr>
      <vt:lpstr>The State Book Museum</vt:lpstr>
      <vt:lpstr>CENTRAL STATE MUSEUM  OF THE REPUBLIC OF KAZAKHSTAN</vt:lpstr>
      <vt:lpstr>Слайд 13</vt:lpstr>
      <vt:lpstr>A “yurt”-the traditional Kazakh home </vt:lpstr>
      <vt:lpstr>Слайд 15</vt:lpstr>
      <vt:lpstr>Kazakh were nomad people  </vt:lpstr>
      <vt:lpstr>Слайд 17</vt:lpstr>
      <vt:lpstr>The Presidentsmuseum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Museums in Kazakhstan</dc:title>
  <dc:creator>Айгерим</dc:creator>
  <cp:lastModifiedBy>Айгерим</cp:lastModifiedBy>
  <cp:revision>9</cp:revision>
  <dcterms:created xsi:type="dcterms:W3CDTF">2014-02-05T12:43:05Z</dcterms:created>
  <dcterms:modified xsi:type="dcterms:W3CDTF">2014-03-31T17:06:10Z</dcterms:modified>
</cp:coreProperties>
</file>