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324" r:id="rId3"/>
    <p:sldId id="323" r:id="rId4"/>
    <p:sldId id="303" r:id="rId5"/>
    <p:sldId id="314" r:id="rId6"/>
    <p:sldId id="265" r:id="rId7"/>
    <p:sldId id="305" r:id="rId8"/>
    <p:sldId id="268" r:id="rId9"/>
    <p:sldId id="306" r:id="rId10"/>
    <p:sldId id="269" r:id="rId11"/>
    <p:sldId id="270" r:id="rId12"/>
    <p:sldId id="307" r:id="rId13"/>
    <p:sldId id="271" r:id="rId14"/>
    <p:sldId id="317" r:id="rId15"/>
    <p:sldId id="274" r:id="rId16"/>
    <p:sldId id="272" r:id="rId17"/>
    <p:sldId id="273" r:id="rId18"/>
    <p:sldId id="312" r:id="rId19"/>
    <p:sldId id="311" r:id="rId20"/>
    <p:sldId id="275" r:id="rId21"/>
    <p:sldId id="316" r:id="rId22"/>
    <p:sldId id="276" r:id="rId23"/>
    <p:sldId id="327" r:id="rId24"/>
    <p:sldId id="325" r:id="rId2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0000FF"/>
    <a:srgbClr val="FFFF00"/>
    <a:srgbClr val="81FAFD"/>
    <a:srgbClr val="008000"/>
    <a:srgbClr val="FFFFCC"/>
    <a:srgbClr val="FF9900"/>
    <a:srgbClr val="993366"/>
    <a:srgbClr val="33CC33"/>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2" d="100"/>
          <a:sy n="62" d="100"/>
        </p:scale>
        <p:origin x="-870" y="-978"/>
      </p:cViewPr>
      <p:guideLst>
        <p:guide orient="horz" pos="2160"/>
        <p:guide pos="2880"/>
      </p:guideLst>
    </p:cSldViewPr>
  </p:slideViewPr>
  <p:notesTextViewPr>
    <p:cViewPr>
      <p:scale>
        <a:sx n="100" d="100"/>
        <a:sy n="100" d="100"/>
      </p:scale>
      <p:origin x="0" y="0"/>
    </p:cViewPr>
  </p:notesTextViewPr>
  <p:sorterViewPr>
    <p:cViewPr>
      <p:scale>
        <a:sx n="43" d="100"/>
        <a:sy n="43"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ECF8A19-D3C2-46AA-8CB5-C7887320C5C3}" type="datetimeFigureOut">
              <a:rPr lang="ru-RU" smtClean="0"/>
              <a:pPr/>
              <a:t>10.05.2014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A0452A8-53E1-4BCD-8240-2A02954B0975}" type="slidenum">
              <a:rPr lang="ru-RU" smtClean="0"/>
              <a:pPr/>
              <a:t>‹#›</a:t>
            </a:fld>
            <a:endParaRPr lang="ru-RU"/>
          </a:p>
        </p:txBody>
      </p:sp>
    </p:spTree>
    <p:extLst>
      <p:ext uri="{BB962C8B-B14F-4D97-AF65-F5344CB8AC3E}">
        <p14:creationId xmlns:p14="http://schemas.microsoft.com/office/powerpoint/2010/main" val="14972458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BA0452A8-53E1-4BCD-8240-2A02954B0975}" type="slidenum">
              <a:rPr lang="ru-RU" smtClean="0"/>
              <a:pPr/>
              <a:t>21</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10.05.2014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10.05.2014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10.05.2014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457200" y="274638"/>
            <a:ext cx="8229600" cy="58515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Rectangle 2"/>
          <p:cNvSpPr>
            <a:spLocks noGrp="1" noChangeArrowheads="1"/>
          </p:cNvSpPr>
          <p:nvPr>
            <p:ph type="dt" sz="half" idx="10"/>
          </p:nvPr>
        </p:nvSpPr>
        <p:spPr>
          <a:ln/>
        </p:spPr>
        <p:txBody>
          <a:bodyPr/>
          <a:lstStyle>
            <a:lvl1pPr>
              <a:defRPr/>
            </a:lvl1pPr>
          </a:lstStyle>
          <a:p>
            <a:pPr>
              <a:defRPr/>
            </a:pPr>
            <a:endParaRPr lang="ru-RU"/>
          </a:p>
        </p:txBody>
      </p:sp>
      <p:sp>
        <p:nvSpPr>
          <p:cNvPr id="4" name="Rectangle 3"/>
          <p:cNvSpPr>
            <a:spLocks noGrp="1" noChangeArrowheads="1"/>
          </p:cNvSpPr>
          <p:nvPr>
            <p:ph type="sldNum" sz="quarter" idx="11"/>
          </p:nvPr>
        </p:nvSpPr>
        <p:spPr>
          <a:ln/>
        </p:spPr>
        <p:txBody>
          <a:bodyPr/>
          <a:lstStyle>
            <a:lvl1pPr>
              <a:defRPr/>
            </a:lvl1pPr>
          </a:lstStyle>
          <a:p>
            <a:pPr>
              <a:defRPr/>
            </a:pPr>
            <a:fld id="{A4F0036B-BD90-4270-948B-FF1F82E6748E}" type="slidenum">
              <a:rPr lang="ru-RU"/>
              <a:pPr>
                <a:defRPr/>
              </a:pPr>
              <a:t>‹#›</a:t>
            </a:fld>
            <a:endParaRPr lang="ru-RU"/>
          </a:p>
        </p:txBody>
      </p:sp>
      <p:sp>
        <p:nvSpPr>
          <p:cNvPr id="5" name="Rectangle 14"/>
          <p:cNvSpPr>
            <a:spLocks noGrp="1" noChangeArrowheads="1"/>
          </p:cNvSpPr>
          <p:nvPr>
            <p:ph type="ftr" sz="quarter" idx="12"/>
          </p:nvPr>
        </p:nvSpPr>
        <p:spPr>
          <a:ln/>
        </p:spPr>
        <p:txBody>
          <a:bodyPr/>
          <a:lstStyle>
            <a:lvl1pPr>
              <a:defRPr/>
            </a:lvl1pPr>
          </a:lstStyle>
          <a:p>
            <a:pPr>
              <a:defRPr/>
            </a:pPr>
            <a:endParaRPr 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2"/>
          <p:cNvSpPr>
            <a:spLocks noGrp="1" noChangeArrowheads="1"/>
          </p:cNvSpPr>
          <p:nvPr>
            <p:ph type="dt" sz="half" idx="10"/>
          </p:nvPr>
        </p:nvSpPr>
        <p:spPr>
          <a:ln/>
        </p:spPr>
        <p:txBody>
          <a:bodyPr/>
          <a:lstStyle>
            <a:lvl1pPr>
              <a:defRPr/>
            </a:lvl1pPr>
          </a:lstStyle>
          <a:p>
            <a:pPr>
              <a:defRPr/>
            </a:pPr>
            <a:endParaRPr lang="ru-RU"/>
          </a:p>
        </p:txBody>
      </p:sp>
      <p:sp>
        <p:nvSpPr>
          <p:cNvPr id="6" name="Rectangle 3"/>
          <p:cNvSpPr>
            <a:spLocks noGrp="1" noChangeArrowheads="1"/>
          </p:cNvSpPr>
          <p:nvPr>
            <p:ph type="sldNum" sz="quarter" idx="11"/>
          </p:nvPr>
        </p:nvSpPr>
        <p:spPr>
          <a:ln/>
        </p:spPr>
        <p:txBody>
          <a:bodyPr/>
          <a:lstStyle>
            <a:lvl1pPr>
              <a:defRPr/>
            </a:lvl1pPr>
          </a:lstStyle>
          <a:p>
            <a:pPr>
              <a:defRPr/>
            </a:pPr>
            <a:fld id="{B6489378-6010-4878-ACED-FFF5A41D1347}" type="slidenum">
              <a:rPr lang="ru-RU"/>
              <a:pPr>
                <a:defRPr/>
              </a:pPr>
              <a:t>‹#›</a:t>
            </a:fld>
            <a:endParaRPr lang="ru-RU"/>
          </a:p>
        </p:txBody>
      </p:sp>
      <p:sp>
        <p:nvSpPr>
          <p:cNvPr id="7" name="Rectangle 14"/>
          <p:cNvSpPr>
            <a:spLocks noGrp="1" noChangeArrowheads="1"/>
          </p:cNvSpPr>
          <p:nvPr>
            <p:ph type="ftr" sz="quarter" idx="12"/>
          </p:nvPr>
        </p:nvSpPr>
        <p:spPr>
          <a:ln/>
        </p:spPr>
        <p:txBody>
          <a:bodyPr/>
          <a:lstStyle>
            <a:lvl1pPr>
              <a:defRPr/>
            </a:lvl1pPr>
          </a:lstStyle>
          <a:p>
            <a:pPr>
              <a:defRPr/>
            </a:pPr>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10.05.2014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10.05.2014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10.05.2014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10.05.2014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10.05.2014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10.05.2014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10.05.2014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10.05.2014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10.05.2014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3.xml"/><Relationship Id="rId5" Type="http://schemas.openxmlformats.org/officeDocument/2006/relationships/image" Target="../media/image20.jpe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image" Target="../media/image30.png"/><Relationship Id="rId1" Type="http://schemas.openxmlformats.org/officeDocument/2006/relationships/slideLayout" Target="../slideLayouts/slideLayout7.xml"/><Relationship Id="rId5" Type="http://schemas.openxmlformats.org/officeDocument/2006/relationships/image" Target="../media/image33.gif"/><Relationship Id="rId4" Type="http://schemas.openxmlformats.org/officeDocument/2006/relationships/image" Target="../media/image32.gif"/></Relationships>
</file>

<file path=ppt/slides/_rels/slide3.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Объект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857884" y="1428735"/>
            <a:ext cx="3286116" cy="4019483"/>
          </a:xfrm>
          <a:prstGeom prst="rect">
            <a:avLst/>
          </a:prstGeom>
        </p:spPr>
      </p:pic>
      <p:pic>
        <p:nvPicPr>
          <p:cNvPr id="4" name="Picture 5" descr="волынщик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a:xfrm>
            <a:off x="0" y="2446727"/>
            <a:ext cx="5881697" cy="4411273"/>
          </a:xfrm>
          <a:prstGeom prst="rect">
            <a:avLst/>
          </a:prstGeom>
          <a:noFill/>
        </p:spPr>
      </p:pic>
      <p:sp>
        <p:nvSpPr>
          <p:cNvPr id="2" name="Заголовок 1"/>
          <p:cNvSpPr>
            <a:spLocks noGrp="1"/>
          </p:cNvSpPr>
          <p:nvPr>
            <p:ph type="ctrTitle"/>
          </p:nvPr>
        </p:nvSpPr>
        <p:spPr>
          <a:xfrm>
            <a:off x="0" y="642918"/>
            <a:ext cx="6072198" cy="1470025"/>
          </a:xfrm>
        </p:spPr>
        <p:txBody>
          <a:bodyPr>
            <a:normAutofit/>
          </a:bodyPr>
          <a:lstStyle/>
          <a:p>
            <a:pPr>
              <a:lnSpc>
                <a:spcPct val="95000"/>
              </a:lnSpc>
            </a:pPr>
            <a:r>
              <a:rPr lang="en-US" b="1" dirty="0" smtClean="0">
                <a:solidFill>
                  <a:srgbClr val="0000FF"/>
                </a:solidFill>
                <a:latin typeface="Bookman Old Style" pitchFamily="18" charset="0"/>
              </a:rPr>
              <a:t>SCOTLAND</a:t>
            </a:r>
            <a:r>
              <a:rPr lang="en-US" b="1" dirty="0" smtClean="0">
                <a:latin typeface="Bookman Old Style" pitchFamily="18" charset="0"/>
              </a:rPr>
              <a:t/>
            </a:r>
            <a:br>
              <a:rPr lang="en-US" b="1" dirty="0" smtClean="0">
                <a:latin typeface="Bookman Old Style" pitchFamily="18" charset="0"/>
              </a:rPr>
            </a:br>
            <a:r>
              <a:rPr lang="en-US" b="1" dirty="0" smtClean="0">
                <a:solidFill>
                  <a:srgbClr val="0000FF"/>
                </a:solidFill>
                <a:latin typeface="Bookman Old Style" pitchFamily="18" charset="0"/>
              </a:rPr>
              <a:t>THE BEAUTIFUL</a:t>
            </a:r>
            <a:endParaRPr lang="ru-RU" b="1" dirty="0">
              <a:latin typeface="Bookman Old Style" pitchFamily="18" charset="0"/>
            </a:endParaRPr>
          </a:p>
        </p:txBody>
      </p:sp>
      <p:pic>
        <p:nvPicPr>
          <p:cNvPr id="6" name="Picture 4"/>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643702" y="285728"/>
            <a:ext cx="1785950" cy="1071570"/>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FBEAC7"/>
            </a:gs>
            <a:gs pos="17999">
              <a:srgbClr val="FEE7F2"/>
            </a:gs>
            <a:gs pos="36000">
              <a:srgbClr val="FAC77D"/>
            </a:gs>
            <a:gs pos="61000">
              <a:srgbClr val="FBA97D"/>
            </a:gs>
            <a:gs pos="82001">
              <a:srgbClr val="FBD49C"/>
            </a:gs>
            <a:gs pos="100000">
              <a:srgbClr val="FEE7F2"/>
            </a:gs>
          </a:gsLst>
          <a:lin ang="5400000" scaled="0"/>
        </a:gradFill>
        <a:effectLst/>
      </p:bgPr>
    </p:bg>
    <p:spTree>
      <p:nvGrpSpPr>
        <p:cNvPr id="1" name=""/>
        <p:cNvGrpSpPr/>
        <p:nvPr/>
      </p:nvGrpSpPr>
      <p:grpSpPr>
        <a:xfrm>
          <a:off x="0" y="0"/>
          <a:ext cx="0" cy="0"/>
          <a:chOff x="0" y="0"/>
          <a:chExt cx="0" cy="0"/>
        </a:xfrm>
      </p:grpSpPr>
      <p:sp>
        <p:nvSpPr>
          <p:cNvPr id="83970" name="Rectangle 2"/>
          <p:cNvSpPr>
            <a:spLocks noGrp="1" noRot="1" noChangeArrowheads="1"/>
          </p:cNvSpPr>
          <p:nvPr>
            <p:ph type="title" idx="4294967295"/>
          </p:nvPr>
        </p:nvSpPr>
        <p:spPr>
          <a:xfrm>
            <a:off x="0" y="1643050"/>
            <a:ext cx="3571868" cy="1714512"/>
          </a:xfrm>
          <a:solidFill>
            <a:srgbClr val="FFFF00"/>
          </a:solidFill>
        </p:spPr>
        <p:style>
          <a:lnRef idx="2">
            <a:schemeClr val="accent6"/>
          </a:lnRef>
          <a:fillRef idx="1">
            <a:schemeClr val="lt1"/>
          </a:fillRef>
          <a:effectRef idx="0">
            <a:schemeClr val="accent6"/>
          </a:effectRef>
          <a:fontRef idx="minor">
            <a:schemeClr val="dk1"/>
          </a:fontRef>
        </p:style>
        <p:txBody>
          <a:bodyPr>
            <a:noAutofit/>
          </a:bodyPr>
          <a:lstStyle/>
          <a:p>
            <a:pPr eaLnBrk="1" hangingPunct="1">
              <a:defRPr/>
            </a:pPr>
            <a:r>
              <a:rPr lang="en-US" sz="4800" b="1" dirty="0" smtClean="0">
                <a:solidFill>
                  <a:srgbClr val="FF0000"/>
                </a:solidFill>
                <a:latin typeface="Century Gothic" pitchFamily="34" charset="0"/>
              </a:rPr>
              <a:t>Edinburgh festival</a:t>
            </a:r>
            <a:endParaRPr lang="ru-RU" sz="4800" b="1" dirty="0" smtClean="0">
              <a:solidFill>
                <a:srgbClr val="FF0000"/>
              </a:solidFill>
              <a:latin typeface="Century Gothic" pitchFamily="34" charset="0"/>
            </a:endParaRPr>
          </a:p>
        </p:txBody>
      </p:sp>
      <p:pic>
        <p:nvPicPr>
          <p:cNvPr id="17411" name="Picture 5" descr="festival1"/>
          <p:cNvPicPr>
            <a:picLocks noGrp="1" noChangeAspect="1" noChangeArrowheads="1"/>
          </p:cNvPicPr>
          <p:nvPr>
            <p:ph/>
          </p:nvPr>
        </p:nvPicPr>
        <p:blipFill>
          <a:blip r:embed="rId2" cstate="screen">
            <a:extLst>
              <a:ext uri="{28A0092B-C50C-407E-A947-70E740481C1C}">
                <a14:useLocalDpi xmlns:a14="http://schemas.microsoft.com/office/drawing/2010/main"/>
              </a:ext>
            </a:extLst>
          </a:blip>
          <a:srcRect/>
          <a:stretch>
            <a:fillRect/>
          </a:stretch>
        </p:blipFill>
        <p:spPr>
          <a:xfrm>
            <a:off x="3286116" y="714356"/>
            <a:ext cx="5691560" cy="4018296"/>
          </a:xfrm>
          <a:noFill/>
        </p:spPr>
      </p:pic>
      <p:sp>
        <p:nvSpPr>
          <p:cNvPr id="4" name="Прямоугольник 3"/>
          <p:cNvSpPr/>
          <p:nvPr/>
        </p:nvSpPr>
        <p:spPr>
          <a:xfrm>
            <a:off x="214282" y="4786322"/>
            <a:ext cx="8929718"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en-US" sz="2400" b="1" dirty="0" smtClean="0"/>
              <a:t>The Edinburgh Festival is a collective term for many arts and cultural festivals that take place in Edinburgh, each summer, mostly in August. It is the largest annual cultural festival in the world.</a:t>
            </a:r>
          </a:p>
        </p:txBody>
      </p:sp>
    </p:spTree>
  </p:cSld>
  <p:clrMapOvr>
    <a:masterClrMapping/>
  </p:clrMapOvr>
  <p:transition>
    <p:pull dir="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pic>
        <p:nvPicPr>
          <p:cNvPr id="18435" name="Picture 5" descr="frindge"/>
          <p:cNvPicPr>
            <a:picLocks noGrp="1" noChangeAspect="1" noChangeArrowheads="1"/>
          </p:cNvPicPr>
          <p:nvPr>
            <p:ph/>
          </p:nvPr>
        </p:nvPicPr>
        <p:blipFill>
          <a:blip r:embed="rId2" cstate="screen">
            <a:extLst>
              <a:ext uri="{28A0092B-C50C-407E-A947-70E740481C1C}">
                <a14:useLocalDpi xmlns:a14="http://schemas.microsoft.com/office/drawing/2010/main"/>
              </a:ext>
            </a:extLst>
          </a:blip>
          <a:srcRect/>
          <a:stretch>
            <a:fillRect/>
          </a:stretch>
        </p:blipFill>
        <p:spPr>
          <a:xfrm>
            <a:off x="0" y="0"/>
            <a:ext cx="9144000" cy="5516562"/>
          </a:xfrm>
          <a:noFill/>
        </p:spPr>
      </p:pic>
      <p:sp>
        <p:nvSpPr>
          <p:cNvPr id="4" name="TextBox 3"/>
          <p:cNvSpPr txBox="1"/>
          <p:nvPr/>
        </p:nvSpPr>
        <p:spPr>
          <a:xfrm>
            <a:off x="1000100" y="5500702"/>
            <a:ext cx="7215238" cy="1107996"/>
          </a:xfrm>
          <a:prstGeom prst="rect">
            <a:avLst/>
          </a:prstGeom>
          <a:noFill/>
        </p:spPr>
        <p:txBody>
          <a:bodyPr wrap="square" rtlCol="0">
            <a:spAutoFit/>
          </a:bodyPr>
          <a:lstStyle/>
          <a:p>
            <a:pPr lvl="0"/>
            <a:r>
              <a:rPr lang="en-US" sz="2400" b="1" dirty="0" smtClean="0"/>
              <a:t>The festival started in 1947. Every year the best performances are shown in Edinburgh. </a:t>
            </a:r>
            <a:endParaRPr lang="ru-RU" sz="2400" b="1" dirty="0" smtClean="0"/>
          </a:p>
          <a:p>
            <a:endParaRPr lang="ru-RU" b="1" dirty="0"/>
          </a:p>
        </p:txBody>
      </p:sp>
    </p:spTree>
  </p:cSld>
  <p:clrMapOvr>
    <a:masterClrMapping/>
  </p:clrMapOvr>
  <p:transition>
    <p:pull dir="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p:nvPr>
        </p:nvSpPr>
        <p:spPr/>
        <p:txBody>
          <a:bodyPr/>
          <a:lstStyle/>
          <a:p>
            <a:endParaRPr lang="ru-RU"/>
          </a:p>
        </p:txBody>
      </p:sp>
      <p:pic>
        <p:nvPicPr>
          <p:cNvPr id="67586" name="Picture 2" descr="File:Edinburgh fringe royal mile street performance.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5959" y="0"/>
            <a:ext cx="9159959" cy="6572272"/>
          </a:xfrm>
          <a:prstGeom prst="rect">
            <a:avLst/>
          </a:prstGeom>
          <a:noFill/>
        </p:spPr>
      </p:pic>
      <p:sp>
        <p:nvSpPr>
          <p:cNvPr id="4" name="Прямоугольник 3"/>
          <p:cNvSpPr/>
          <p:nvPr/>
        </p:nvSpPr>
        <p:spPr>
          <a:xfrm>
            <a:off x="214282" y="0"/>
            <a:ext cx="6902852" cy="769441"/>
          </a:xfrm>
          <a:prstGeom prst="rect">
            <a:avLst/>
          </a:prstGeom>
        </p:spPr>
        <p:txBody>
          <a:bodyPr wrap="none">
            <a:spAutoFit/>
          </a:bodyPr>
          <a:lstStyle/>
          <a:p>
            <a:r>
              <a:rPr lang="en-US" sz="4400" b="1" dirty="0" smtClean="0">
                <a:solidFill>
                  <a:srgbClr val="FFFF00"/>
                </a:solidFill>
                <a:latin typeface="Century Gothic" pitchFamily="34" charset="0"/>
              </a:rPr>
              <a:t>Edinburgh Festival Fringe</a:t>
            </a:r>
            <a:endParaRPr lang="ru-RU" sz="4400" dirty="0">
              <a:solidFill>
                <a:srgbClr val="FFFF00"/>
              </a:solidFill>
              <a:latin typeface="Century Gothic" pitchFamily="34" charset="0"/>
            </a:endParaRPr>
          </a:p>
        </p:txBody>
      </p:sp>
      <p:sp>
        <p:nvSpPr>
          <p:cNvPr id="5" name="TextBox 4"/>
          <p:cNvSpPr txBox="1"/>
          <p:nvPr/>
        </p:nvSpPr>
        <p:spPr>
          <a:xfrm>
            <a:off x="0" y="6027003"/>
            <a:ext cx="9144000" cy="830997"/>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2400" b="1" dirty="0" smtClean="0"/>
              <a:t>The original, and still the largest, component festivals are the Edinburgh International Festival and the Edinburgh Festival Fringe</a:t>
            </a:r>
            <a:endParaRPr lang="en-US" sz="2400" b="1" dirty="0"/>
          </a:p>
        </p:txBody>
      </p:sp>
    </p:spTree>
  </p:cSld>
  <p:clrMapOvr>
    <a:masterClrMapping/>
  </p:clrMapOvr>
  <p:transition>
    <p:pull dir="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File:The Royal Mile, Edinburgh - High Resoultion.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30849"/>
            <a:ext cx="8215338" cy="6827151"/>
          </a:xfrm>
          <a:prstGeom prst="rect">
            <a:avLst/>
          </a:prstGeom>
          <a:noFill/>
        </p:spPr>
      </p:pic>
      <p:sp>
        <p:nvSpPr>
          <p:cNvPr id="21508" name="Rectangle 4"/>
          <p:cNvSpPr>
            <a:spLocks noGrp="1" noRot="1" noChangeArrowheads="1"/>
          </p:cNvSpPr>
          <p:nvPr>
            <p:ph type="title"/>
          </p:nvPr>
        </p:nvSpPr>
        <p:spPr>
          <a:xfrm>
            <a:off x="0" y="0"/>
            <a:ext cx="4471990" cy="1143000"/>
          </a:xfrm>
        </p:spPr>
        <p:style>
          <a:lnRef idx="1">
            <a:schemeClr val="accent2"/>
          </a:lnRef>
          <a:fillRef idx="2">
            <a:schemeClr val="accent2"/>
          </a:fillRef>
          <a:effectRef idx="1">
            <a:schemeClr val="accent2"/>
          </a:effectRef>
          <a:fontRef idx="minor">
            <a:schemeClr val="dk1"/>
          </a:fontRef>
        </p:style>
        <p:txBody>
          <a:bodyPr>
            <a:normAutofit/>
          </a:bodyPr>
          <a:lstStyle/>
          <a:p>
            <a:pPr eaLnBrk="1" hangingPunct="1">
              <a:defRPr/>
            </a:pPr>
            <a:r>
              <a:rPr lang="en-US" sz="4800" b="1" dirty="0" smtClean="0">
                <a:solidFill>
                  <a:srgbClr val="C00000"/>
                </a:solidFill>
                <a:latin typeface="Century Gothic" pitchFamily="34" charset="0"/>
              </a:rPr>
              <a:t>The Royal Mile </a:t>
            </a:r>
            <a:endParaRPr lang="ru-RU" sz="4800" b="1" dirty="0" smtClean="0">
              <a:solidFill>
                <a:srgbClr val="C00000"/>
              </a:solidFill>
              <a:latin typeface="Century Gothic" pitchFamily="34" charset="0"/>
            </a:endParaRPr>
          </a:p>
        </p:txBody>
      </p:sp>
      <p:sp>
        <p:nvSpPr>
          <p:cNvPr id="5" name="TextBox 4"/>
          <p:cNvSpPr txBox="1"/>
          <p:nvPr/>
        </p:nvSpPr>
        <p:spPr>
          <a:xfrm>
            <a:off x="7715240" y="0"/>
            <a:ext cx="1428760" cy="3785652"/>
          </a:xfrm>
          <a:prstGeom prst="rect">
            <a:avLst/>
          </a:prstGeom>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2400" b="1" dirty="0" smtClean="0"/>
              <a:t>is a line of streets, which   runs  from the Castle to  the </a:t>
            </a:r>
            <a:r>
              <a:rPr lang="en-US" sz="2400" b="1" dirty="0" err="1" smtClean="0"/>
              <a:t>Holyrood</a:t>
            </a:r>
            <a:r>
              <a:rPr lang="en-US" sz="2400" b="1" dirty="0" smtClean="0"/>
              <a:t> Palace</a:t>
            </a:r>
            <a:endParaRPr lang="ru-RU" sz="2400" b="1" dirty="0"/>
          </a:p>
        </p:txBody>
      </p:sp>
    </p:spTree>
  </p:cSld>
  <p:clrMapOvr>
    <a:masterClrMapping/>
  </p:clrMapOvr>
  <p:transition>
    <p:split orient="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2" descr="File:Royal mile edinburgh.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1"/>
            <a:ext cx="5143504" cy="6858005"/>
          </a:xfrm>
          <a:prstGeom prst="rect">
            <a:avLst/>
          </a:prstGeom>
          <a:noFill/>
        </p:spPr>
      </p:pic>
      <p:pic>
        <p:nvPicPr>
          <p:cNvPr id="79876" name="Picture 4" descr="File:Anchor-close.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72132" y="0"/>
            <a:ext cx="3190871" cy="4786306"/>
          </a:xfrm>
          <a:prstGeom prst="rect">
            <a:avLst/>
          </a:prstGeom>
          <a:noFill/>
        </p:spPr>
      </p:pic>
      <p:sp>
        <p:nvSpPr>
          <p:cNvPr id="6" name="Прямоугольник 5"/>
          <p:cNvSpPr/>
          <p:nvPr/>
        </p:nvSpPr>
        <p:spPr>
          <a:xfrm>
            <a:off x="4786250" y="4919008"/>
            <a:ext cx="4357750" cy="1938992"/>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en-US" sz="2000" b="1" dirty="0" smtClean="0"/>
              <a:t>Much of the Royal Mile is laid with granite setts, as seen in this view looking east down the High Street past the old Tron Kirk. In this picture, above the Royal Mile can be seen a double rainbow.</a:t>
            </a:r>
            <a:endParaRPr lang="ru-RU" sz="2000" b="1" dirty="0"/>
          </a:p>
        </p:txBody>
      </p:sp>
    </p:spTree>
  </p:cSld>
  <p:clrMapOvr>
    <a:masterClrMapping/>
  </p:clrMapOvr>
  <p:transition>
    <p:split orient="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rgbClr val="81FAFD"/>
            </a:gs>
            <a:gs pos="0">
              <a:srgbClr val="81FAFD"/>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5" name="Прямоугольник 4"/>
          <p:cNvSpPr/>
          <p:nvPr/>
        </p:nvSpPr>
        <p:spPr>
          <a:xfrm>
            <a:off x="4071934" y="4429132"/>
            <a:ext cx="4643470" cy="1569660"/>
          </a:xfrm>
          <a:prstGeom prst="rect">
            <a:avLst/>
          </a:prstGeom>
        </p:spPr>
        <p:txBody>
          <a:bodyPr wrap="square">
            <a:spAutoFit/>
          </a:bodyPr>
          <a:lstStyle/>
          <a:p>
            <a:r>
              <a:rPr lang="en-US" sz="2400" b="1" dirty="0" smtClean="0">
                <a:solidFill>
                  <a:prstClr val="black"/>
                </a:solidFill>
                <a:latin typeface="Calibri" pitchFamily="34" charset="0"/>
              </a:rPr>
              <a:t>The most picturesque part of the Royal Mile is the Cannongate. It is a small but important district at the heart of Edinburgh.</a:t>
            </a:r>
            <a:endParaRPr lang="ru-RU" sz="2400" b="1" dirty="0">
              <a:latin typeface="Calibri" pitchFamily="34" charset="0"/>
            </a:endParaRPr>
          </a:p>
        </p:txBody>
      </p:sp>
      <p:pic>
        <p:nvPicPr>
          <p:cNvPr id="28674" name="Picture 2" descr="File:Canongate Burgh Cross.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643702" y="857232"/>
            <a:ext cx="2357422" cy="3143230"/>
          </a:xfrm>
          <a:prstGeom prst="rect">
            <a:avLst/>
          </a:prstGeom>
          <a:noFill/>
        </p:spPr>
      </p:pic>
      <p:pic>
        <p:nvPicPr>
          <p:cNvPr id="28676" name="Picture 4" descr="File:Canongate Tolbooth - geograph.org.uk - 133677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00363" y="1142984"/>
            <a:ext cx="3574839" cy="2714644"/>
          </a:xfrm>
          <a:prstGeom prst="rect">
            <a:avLst/>
          </a:prstGeom>
          <a:noFill/>
        </p:spPr>
      </p:pic>
      <p:pic>
        <p:nvPicPr>
          <p:cNvPr id="28678" name="Picture 6" descr="File:Royalmileprimary.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14282" y="4000504"/>
            <a:ext cx="3500430" cy="2751338"/>
          </a:xfrm>
          <a:prstGeom prst="rect">
            <a:avLst/>
          </a:prstGeom>
          <a:noFill/>
        </p:spPr>
      </p:pic>
      <p:pic>
        <p:nvPicPr>
          <p:cNvPr id="28680" name="Picture 8" descr="File:Canongate - geograph.org.uk - 669314.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0" y="0"/>
            <a:ext cx="2946806" cy="3929074"/>
          </a:xfrm>
          <a:prstGeom prst="rect">
            <a:avLst/>
          </a:prstGeom>
          <a:noFill/>
        </p:spPr>
      </p:pic>
      <p:sp>
        <p:nvSpPr>
          <p:cNvPr id="25604" name="Rectangle 4"/>
          <p:cNvSpPr>
            <a:spLocks noGrp="1" noRot="1" noChangeArrowheads="1"/>
          </p:cNvSpPr>
          <p:nvPr>
            <p:ph type="title"/>
          </p:nvPr>
        </p:nvSpPr>
        <p:spPr>
          <a:xfrm>
            <a:off x="1785918" y="-214338"/>
            <a:ext cx="4857784" cy="1143000"/>
          </a:xfrm>
        </p:spPr>
        <p:txBody>
          <a:bodyPr>
            <a:normAutofit/>
          </a:bodyPr>
          <a:lstStyle/>
          <a:p>
            <a:pPr eaLnBrk="1" hangingPunct="1">
              <a:defRPr/>
            </a:pPr>
            <a:r>
              <a:rPr lang="en-US" b="1" dirty="0" smtClean="0">
                <a:solidFill>
                  <a:srgbClr val="0000FF"/>
                </a:solidFill>
                <a:latin typeface="Century Gothic" pitchFamily="34" charset="0"/>
              </a:rPr>
              <a:t>The Cannongate</a:t>
            </a:r>
            <a:endParaRPr lang="ru-RU" b="1" dirty="0" smtClean="0">
              <a:solidFill>
                <a:srgbClr val="0000FF"/>
              </a:solidFill>
              <a:latin typeface="Century Gothic" pitchFamily="34" charset="0"/>
            </a:endParaRPr>
          </a:p>
        </p:txBody>
      </p:sp>
    </p:spTree>
  </p:cSld>
  <p:clrMapOvr>
    <a:masterClrMapping/>
  </p:clrMapOvr>
  <p:transition>
    <p:split orient="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rrowheads="1"/>
          </p:cNvSpPr>
          <p:nvPr>
            <p:ph type="title"/>
          </p:nvPr>
        </p:nvSpPr>
        <p:spPr>
          <a:xfrm>
            <a:off x="357158" y="5000636"/>
            <a:ext cx="8501122" cy="1143000"/>
          </a:xfrm>
        </p:spPr>
        <p:txBody>
          <a:bodyPr>
            <a:noAutofit/>
          </a:bodyPr>
          <a:lstStyle/>
          <a:p>
            <a:pPr>
              <a:defRPr/>
            </a:pPr>
            <a:r>
              <a:rPr lang="en-US" sz="2400" dirty="0" smtClean="0"/>
              <a:t>is the official residence of the Monarch of the United Kingdom in Scotland. It is located at the bottom of the Royal Mile in Edinburgh.</a:t>
            </a:r>
            <a:endParaRPr lang="ru-RU" sz="2400" dirty="0" smtClean="0"/>
          </a:p>
        </p:txBody>
      </p:sp>
      <p:pic>
        <p:nvPicPr>
          <p:cNvPr id="30722" name="Picture 2" descr="File:Palace of Holyroodhouse, Edinburgh.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3147" y="285728"/>
            <a:ext cx="9207147" cy="4929222"/>
          </a:xfrm>
          <a:prstGeom prst="rect">
            <a:avLst/>
          </a:prstGeom>
          <a:noFill/>
        </p:spPr>
      </p:pic>
      <p:sp>
        <p:nvSpPr>
          <p:cNvPr id="7" name="Прямоугольник 6"/>
          <p:cNvSpPr/>
          <p:nvPr/>
        </p:nvSpPr>
        <p:spPr>
          <a:xfrm>
            <a:off x="3786182" y="214290"/>
            <a:ext cx="5161991" cy="830997"/>
          </a:xfrm>
          <a:prstGeom prst="rect">
            <a:avLst/>
          </a:prstGeom>
        </p:spPr>
        <p:txBody>
          <a:bodyPr wrap="none">
            <a:spAutoFit/>
          </a:bodyPr>
          <a:lstStyle/>
          <a:p>
            <a:r>
              <a:rPr lang="en-US" sz="4800" b="1" dirty="0" err="1" smtClean="0">
                <a:solidFill>
                  <a:srgbClr val="0000FF"/>
                </a:solidFill>
                <a:latin typeface="Century Gothic" pitchFamily="34" charset="0"/>
              </a:rPr>
              <a:t>Holyrood</a:t>
            </a:r>
            <a:r>
              <a:rPr lang="en-US" sz="4800" b="1" dirty="0" smtClean="0">
                <a:solidFill>
                  <a:srgbClr val="0000FF"/>
                </a:solidFill>
                <a:latin typeface="Century Gothic" pitchFamily="34" charset="0"/>
              </a:rPr>
              <a:t> Palace</a:t>
            </a:r>
            <a:endParaRPr lang="en-US" sz="4800" b="1" dirty="0">
              <a:solidFill>
                <a:srgbClr val="0000FF"/>
              </a:solidFill>
              <a:latin typeface="Century Gothic" pitchFamily="34" charset="0"/>
            </a:endParaRPr>
          </a:p>
        </p:txBody>
      </p:sp>
    </p:spTree>
  </p:cSld>
  <p:clrMapOvr>
    <a:masterClrMapping/>
  </p:clrMapOvr>
  <p:transition>
    <p:spli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5" descr="холируд"/>
          <p:cNvPicPr>
            <a:picLocks noGrp="1" noChangeAspect="1" noChangeArrowheads="1"/>
          </p:cNvPicPr>
          <p:nvPr>
            <p:ph/>
          </p:nvPr>
        </p:nvPicPr>
        <p:blipFill>
          <a:blip r:embed="rId2" cstate="email">
            <a:extLst>
              <a:ext uri="{28A0092B-C50C-407E-A947-70E740481C1C}">
                <a14:useLocalDpi xmlns:a14="http://schemas.microsoft.com/office/drawing/2010/main"/>
              </a:ext>
            </a:extLst>
          </a:blip>
          <a:srcRect/>
          <a:stretch>
            <a:fillRect/>
          </a:stretch>
        </p:blipFill>
        <p:spPr>
          <a:xfrm>
            <a:off x="0" y="857232"/>
            <a:ext cx="5048253" cy="3786190"/>
          </a:xfrm>
          <a:noFill/>
        </p:spPr>
      </p:pic>
      <p:pic>
        <p:nvPicPr>
          <p:cNvPr id="29698" name="Picture 2" descr="File:Holyrood Palace Fountain.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25612" y="214290"/>
            <a:ext cx="4018388" cy="5357850"/>
          </a:xfrm>
          <a:prstGeom prst="rect">
            <a:avLst/>
          </a:prstGeom>
          <a:noFill/>
        </p:spPr>
      </p:pic>
      <p:sp>
        <p:nvSpPr>
          <p:cNvPr id="4" name="Прямоугольник 3"/>
          <p:cNvSpPr/>
          <p:nvPr/>
        </p:nvSpPr>
        <p:spPr>
          <a:xfrm>
            <a:off x="5143504" y="5786454"/>
            <a:ext cx="3435556" cy="523220"/>
          </a:xfrm>
          <a:prstGeom prst="rect">
            <a:avLst/>
          </a:prstGeom>
        </p:spPr>
        <p:txBody>
          <a:bodyPr wrap="none">
            <a:spAutoFit/>
          </a:bodyPr>
          <a:lstStyle/>
          <a:p>
            <a:r>
              <a:rPr lang="en-US" sz="2800" b="1" dirty="0" smtClean="0">
                <a:solidFill>
                  <a:srgbClr val="0000CC"/>
                </a:solidFill>
                <a:latin typeface="Century Gothic" pitchFamily="34" charset="0"/>
              </a:rPr>
              <a:t>Forecourt  fountain</a:t>
            </a:r>
            <a:endParaRPr lang="ru-RU" sz="2800" b="1" dirty="0">
              <a:solidFill>
                <a:srgbClr val="0000CC"/>
              </a:solidFill>
              <a:latin typeface="Century Gothic" pitchFamily="34" charset="0"/>
            </a:endParaRPr>
          </a:p>
        </p:txBody>
      </p:sp>
      <p:sp>
        <p:nvSpPr>
          <p:cNvPr id="5" name="Прямоугольник 4"/>
          <p:cNvSpPr/>
          <p:nvPr/>
        </p:nvSpPr>
        <p:spPr>
          <a:xfrm>
            <a:off x="642910" y="4643446"/>
            <a:ext cx="2739853" cy="523220"/>
          </a:xfrm>
          <a:prstGeom prst="rect">
            <a:avLst/>
          </a:prstGeom>
        </p:spPr>
        <p:txBody>
          <a:bodyPr wrap="none">
            <a:spAutoFit/>
          </a:bodyPr>
          <a:lstStyle/>
          <a:p>
            <a:r>
              <a:rPr lang="en-US" sz="2800" b="1" dirty="0" err="1" smtClean="0">
                <a:solidFill>
                  <a:srgbClr val="008000"/>
                </a:solidFill>
                <a:latin typeface="Century Gothic" pitchFamily="34" charset="0"/>
              </a:rPr>
              <a:t>Holyrood</a:t>
            </a:r>
            <a:r>
              <a:rPr lang="en-US" sz="2800" b="1" dirty="0" smtClean="0">
                <a:solidFill>
                  <a:srgbClr val="008000"/>
                </a:solidFill>
                <a:latin typeface="Century Gothic" pitchFamily="34" charset="0"/>
              </a:rPr>
              <a:t> Gate</a:t>
            </a:r>
            <a:endParaRPr lang="ru-RU" sz="2800" dirty="0">
              <a:solidFill>
                <a:srgbClr val="008000"/>
              </a:solidFill>
            </a:endParaRPr>
          </a:p>
        </p:txBody>
      </p:sp>
    </p:spTree>
  </p:cSld>
  <p:clrMapOvr>
    <a:masterClrMapping/>
  </p:clrMapOvr>
  <p:transition>
    <p:spli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descr="File:Holyrood Palace Dining Room.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 y="0"/>
            <a:ext cx="9144001" cy="6195062"/>
          </a:xfrm>
          <a:prstGeom prst="rect">
            <a:avLst/>
          </a:prstGeom>
          <a:noFill/>
        </p:spPr>
      </p:pic>
      <p:sp>
        <p:nvSpPr>
          <p:cNvPr id="4" name="Прямоугольник 3"/>
          <p:cNvSpPr/>
          <p:nvPr/>
        </p:nvSpPr>
        <p:spPr>
          <a:xfrm>
            <a:off x="214282" y="5429264"/>
            <a:ext cx="3922869" cy="584775"/>
          </a:xfrm>
          <a:prstGeom prst="rect">
            <a:avLst/>
          </a:prstGeom>
        </p:spPr>
        <p:txBody>
          <a:bodyPr wrap="none">
            <a:spAutoFit/>
          </a:bodyPr>
          <a:lstStyle/>
          <a:p>
            <a:r>
              <a:rPr lang="en-US" sz="3200" b="1" dirty="0" smtClean="0">
                <a:solidFill>
                  <a:srgbClr val="FFFF00"/>
                </a:solidFill>
                <a:latin typeface="Century Gothic" pitchFamily="34" charset="0"/>
              </a:rPr>
              <a:t>Royal Dining Room</a:t>
            </a:r>
            <a:endParaRPr lang="ru-RU" sz="3200" b="1" dirty="0">
              <a:solidFill>
                <a:srgbClr val="FFFF00"/>
              </a:solidFill>
              <a:latin typeface="Century Gothic" pitchFamily="34" charset="0"/>
            </a:endParaRPr>
          </a:p>
        </p:txBody>
      </p:sp>
    </p:spTree>
  </p:cSld>
  <p:clrMapOvr>
    <a:masterClrMapping/>
  </p:clrMapOvr>
  <p:transition>
    <p:spli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descr="File:Holyrood Palace and Abbey.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1"/>
            <a:ext cx="9144000" cy="6092191"/>
          </a:xfrm>
          <a:prstGeom prst="rect">
            <a:avLst/>
          </a:prstGeom>
          <a:noFill/>
        </p:spPr>
      </p:pic>
      <p:sp>
        <p:nvSpPr>
          <p:cNvPr id="4" name="Прямоугольник 3"/>
          <p:cNvSpPr/>
          <p:nvPr/>
        </p:nvSpPr>
        <p:spPr>
          <a:xfrm>
            <a:off x="1571604" y="6143644"/>
            <a:ext cx="4280082" cy="523220"/>
          </a:xfrm>
          <a:prstGeom prst="rect">
            <a:avLst/>
          </a:prstGeom>
        </p:spPr>
        <p:txBody>
          <a:bodyPr wrap="none">
            <a:spAutoFit/>
          </a:bodyPr>
          <a:lstStyle/>
          <a:p>
            <a:r>
              <a:rPr lang="en-US" sz="2800" b="1" dirty="0" err="1" smtClean="0"/>
              <a:t>Holyrood</a:t>
            </a:r>
            <a:r>
              <a:rPr lang="en-US" sz="2800" b="1" dirty="0" smtClean="0"/>
              <a:t> Palace and Abbey</a:t>
            </a:r>
            <a:endParaRPr lang="ru-RU" sz="2800" b="1" dirty="0"/>
          </a:p>
        </p:txBody>
      </p:sp>
    </p:spTree>
  </p:cSld>
  <p:clrMapOvr>
    <a:masterClrMapping/>
  </p:clrMapOvr>
  <p:transition>
    <p:split dir="in"/>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20000"/>
                <a:lumOff val="80000"/>
              </a:schemeClr>
            </a:gs>
            <a:gs pos="50000">
              <a:schemeClr val="accent1">
                <a:tint val="44500"/>
                <a:satMod val="160000"/>
              </a:schemeClr>
            </a:gs>
            <a:gs pos="100000">
              <a:schemeClr val="accent1">
                <a:tint val="23500"/>
                <a:satMod val="160000"/>
              </a:schemeClr>
            </a:gs>
          </a:gsLst>
          <a:lin ang="16200000" scaled="1"/>
          <a:tileRect/>
        </a:gradFill>
        <a:effectLst/>
      </p:bgPr>
    </p:bg>
    <p:spTree>
      <p:nvGrpSpPr>
        <p:cNvPr id="1" name=""/>
        <p:cNvGrpSpPr/>
        <p:nvPr/>
      </p:nvGrpSpPr>
      <p:grpSpPr>
        <a:xfrm>
          <a:off x="0" y="0"/>
          <a:ext cx="0" cy="0"/>
          <a:chOff x="0" y="0"/>
          <a:chExt cx="0" cy="0"/>
        </a:xfrm>
      </p:grpSpPr>
      <p:pic>
        <p:nvPicPr>
          <p:cNvPr id="6" name="Содержимое 5"/>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3714744" y="714356"/>
            <a:ext cx="5105688" cy="4286280"/>
          </a:xfrm>
          <a:prstGeom prst="rect">
            <a:avLst/>
          </a:prstGeom>
        </p:spPr>
      </p:pic>
      <p:sp>
        <p:nvSpPr>
          <p:cNvPr id="4" name="Заголовок 1"/>
          <p:cNvSpPr txBox="1">
            <a:spLocks/>
          </p:cNvSpPr>
          <p:nvPr/>
        </p:nvSpPr>
        <p:spPr>
          <a:xfrm>
            <a:off x="-214346" y="714356"/>
            <a:ext cx="41148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1" u="none" strike="noStrike" kern="1200" cap="none" spc="0" normalizeH="0" baseline="0" noProof="0" dirty="0" smtClean="0">
                <a:ln>
                  <a:noFill/>
                </a:ln>
                <a:solidFill>
                  <a:schemeClr val="tx1"/>
                </a:solidFill>
                <a:effectLst/>
                <a:uLnTx/>
                <a:uFillTx/>
                <a:latin typeface="+mj-lt"/>
                <a:ea typeface="+mj-ea"/>
                <a:cs typeface="+mj-cs"/>
              </a:rPr>
              <a:t>Key question:</a:t>
            </a:r>
            <a:endParaRPr kumimoji="0" lang="ru-RU" sz="4400" b="1" i="1" u="none" strike="noStrike" kern="1200" cap="none" spc="0" normalizeH="0" baseline="0" noProof="0" dirty="0">
              <a:ln>
                <a:noFill/>
              </a:ln>
              <a:solidFill>
                <a:schemeClr val="tx1"/>
              </a:solidFill>
              <a:effectLst/>
              <a:uLnTx/>
              <a:uFillTx/>
              <a:latin typeface="+mj-lt"/>
              <a:ea typeface="+mj-ea"/>
              <a:cs typeface="+mj-cs"/>
            </a:endParaRPr>
          </a:p>
        </p:txBody>
      </p:sp>
      <p:sp>
        <p:nvSpPr>
          <p:cNvPr id="5" name="Содержимое 2"/>
          <p:cNvSpPr txBox="1">
            <a:spLocks/>
          </p:cNvSpPr>
          <p:nvPr/>
        </p:nvSpPr>
        <p:spPr>
          <a:xfrm>
            <a:off x="0" y="2000240"/>
            <a:ext cx="4214842" cy="2357454"/>
          </a:xfrm>
          <a:prstGeom prst="rect">
            <a:avLst/>
          </a:prstGeom>
        </p:spPr>
        <p:style>
          <a:lnRef idx="1">
            <a:schemeClr val="accent5"/>
          </a:lnRef>
          <a:fillRef idx="2">
            <a:schemeClr val="accent5"/>
          </a:fillRef>
          <a:effectRef idx="1">
            <a:schemeClr val="accent5"/>
          </a:effectRef>
          <a:fontRef idx="minor">
            <a:schemeClr val="dk1"/>
          </a:fontRef>
        </p:style>
        <p:txBody>
          <a:bodyPr vert="horz" lIns="91440" tIns="45720" rIns="91440" bIns="45720" rtlCol="0">
            <a:normAutofit fontScale="92500"/>
          </a:bodyPr>
          <a:lstStyle/>
          <a:p>
            <a:pPr marL="274320" lvl="0" indent="-274320">
              <a:spcBef>
                <a:spcPct val="20000"/>
              </a:spcBef>
              <a:buClr>
                <a:schemeClr val="accent3"/>
              </a:buClr>
              <a:defRPr/>
            </a:pPr>
            <a:r>
              <a:rPr kumimoji="0" lang="en-US" sz="3600" b="1" i="0" u="none" strike="noStrike" kern="1200" cap="none" spc="0" normalizeH="0" baseline="0" noProof="0" dirty="0" smtClean="0">
                <a:ln>
                  <a:noFill/>
                </a:ln>
                <a:solidFill>
                  <a:srgbClr val="C00000"/>
                </a:solidFill>
                <a:effectLst/>
                <a:uLnTx/>
                <a:uFillTx/>
                <a:latin typeface="+mn-lt"/>
                <a:ea typeface="+mn-ea"/>
                <a:cs typeface="+mn-cs"/>
              </a:rPr>
              <a:t>   </a:t>
            </a:r>
            <a:r>
              <a:rPr lang="en-US" sz="4400" b="1" dirty="0" smtClean="0">
                <a:solidFill>
                  <a:srgbClr val="C00000"/>
                </a:solidFill>
              </a:rPr>
              <a:t>Why do you think Scotland  is a great country? </a:t>
            </a:r>
            <a:endParaRPr kumimoji="0" lang="en-US" sz="4400" b="1" i="0" u="none" strike="noStrike" kern="1200" cap="none" spc="0" normalizeH="0" baseline="0" noProof="0" dirty="0" smtClean="0">
              <a:ln>
                <a:noFill/>
              </a:ln>
              <a:solidFill>
                <a:srgbClr val="C00000"/>
              </a:solidFill>
              <a:effectLst/>
              <a:uLnTx/>
              <a:uFillTx/>
              <a:latin typeface="+mn-lt"/>
              <a:ea typeface="+mn-ea"/>
              <a:cs typeface="+mn-cs"/>
            </a:endParaRPr>
          </a:p>
        </p:txBody>
      </p:sp>
    </p:spTree>
  </p:cSld>
  <p:clrMapOvr>
    <a:masterClrMapping/>
  </p:clrMapOvr>
  <p:transition>
    <p:cut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rrowheads="1"/>
          </p:cNvSpPr>
          <p:nvPr>
            <p:ph type="title"/>
          </p:nvPr>
        </p:nvSpPr>
        <p:spPr>
          <a:xfrm>
            <a:off x="428596" y="0"/>
            <a:ext cx="5214974" cy="1714480"/>
          </a:xfrm>
        </p:spPr>
        <p:style>
          <a:lnRef idx="1">
            <a:schemeClr val="accent5"/>
          </a:lnRef>
          <a:fillRef idx="2">
            <a:schemeClr val="accent5"/>
          </a:fillRef>
          <a:effectRef idx="1">
            <a:schemeClr val="accent5"/>
          </a:effectRef>
          <a:fontRef idx="minor">
            <a:schemeClr val="dk1"/>
          </a:fontRef>
        </p:style>
        <p:txBody>
          <a:bodyPr>
            <a:normAutofit fontScale="90000"/>
          </a:bodyPr>
          <a:lstStyle/>
          <a:p>
            <a:pPr>
              <a:defRPr/>
            </a:pPr>
            <a:r>
              <a:rPr lang="en-US" dirty="0" smtClean="0"/>
              <a:t>  </a:t>
            </a:r>
            <a:r>
              <a:rPr lang="en-US" dirty="0" smtClean="0">
                <a:solidFill>
                  <a:srgbClr val="C00000"/>
                </a:solidFill>
              </a:rPr>
              <a:t>A symbol of devotion</a:t>
            </a:r>
            <a:br>
              <a:rPr lang="en-US" dirty="0" smtClean="0">
                <a:solidFill>
                  <a:srgbClr val="C00000"/>
                </a:solidFill>
              </a:rPr>
            </a:br>
            <a:r>
              <a:rPr lang="en-US" b="1" dirty="0" smtClean="0">
                <a:solidFill>
                  <a:srgbClr val="C00000"/>
                </a:solidFill>
              </a:rPr>
              <a:t>Greyfriars Bobby</a:t>
            </a:r>
            <a:endParaRPr lang="ru-RU" dirty="0" smtClean="0">
              <a:solidFill>
                <a:srgbClr val="C00000"/>
              </a:solidFill>
            </a:endParaRPr>
          </a:p>
        </p:txBody>
      </p:sp>
      <p:sp>
        <p:nvSpPr>
          <p:cNvPr id="80902" name="Rectangle 6"/>
          <p:cNvSpPr>
            <a:spLocks noGrp="1" noChangeArrowheads="1"/>
          </p:cNvSpPr>
          <p:nvPr>
            <p:ph type="body" sz="half" idx="1"/>
          </p:nvPr>
        </p:nvSpPr>
        <p:spPr>
          <a:xfrm>
            <a:off x="2214546" y="2143116"/>
            <a:ext cx="3109906" cy="3071834"/>
          </a:xfrm>
        </p:spPr>
        <p:txBody>
          <a:bodyPr>
            <a:normAutofit lnSpcReduction="10000"/>
          </a:bodyPr>
          <a:lstStyle/>
          <a:p>
            <a:pPr>
              <a:buNone/>
              <a:defRPr/>
            </a:pPr>
            <a:r>
              <a:rPr lang="en-US" sz="2800" dirty="0" smtClean="0"/>
              <a:t>    </a:t>
            </a:r>
            <a:r>
              <a:rPr lang="en-US" sz="2000" dirty="0" smtClean="0"/>
              <a:t>One of the most modest and yet one of the best known monuments in Edinburgh is a monument to a dog called Bobby. The dog spent 14 years guarding the grave of his owner until he died himself on 14 January 1872.</a:t>
            </a:r>
            <a:endParaRPr lang="ru-RU" sz="2000" dirty="0" smtClean="0"/>
          </a:p>
        </p:txBody>
      </p:sp>
      <p:pic>
        <p:nvPicPr>
          <p:cNvPr id="27650" name="Picture 2" descr="File:Greyfriars-bobby-edin.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286375" y="928670"/>
            <a:ext cx="3857625" cy="5705476"/>
          </a:xfrm>
          <a:prstGeom prst="rect">
            <a:avLst/>
          </a:prstGeom>
          <a:noFill/>
        </p:spPr>
      </p:pic>
      <p:pic>
        <p:nvPicPr>
          <p:cNvPr id="27652" name="Picture 4" descr="File:Greyfriars Bobby Headstone.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85720" y="1571612"/>
            <a:ext cx="2266424" cy="4429156"/>
          </a:xfrm>
          <a:prstGeom prst="rect">
            <a:avLst/>
          </a:prstGeom>
          <a:noFill/>
        </p:spPr>
      </p:pic>
      <p:sp>
        <p:nvSpPr>
          <p:cNvPr id="8" name="Прямоугольник 7"/>
          <p:cNvSpPr/>
          <p:nvPr/>
        </p:nvSpPr>
        <p:spPr>
          <a:xfrm>
            <a:off x="214282" y="6000768"/>
            <a:ext cx="2571768" cy="646331"/>
          </a:xfrm>
          <a:prstGeom prst="rect">
            <a:avLst/>
          </a:prstGeom>
        </p:spPr>
        <p:txBody>
          <a:bodyPr wrap="square">
            <a:spAutoFit/>
          </a:bodyPr>
          <a:lstStyle/>
          <a:p>
            <a:r>
              <a:rPr lang="en-US" dirty="0" smtClean="0"/>
              <a:t>Bobby's headstone in Greyfriars Kirkyard</a:t>
            </a:r>
            <a:endParaRPr lang="ru-RU" dirty="0"/>
          </a:p>
        </p:txBody>
      </p:sp>
    </p:spTree>
  </p:cSld>
  <p:clrMapOvr>
    <a:masterClrMapping/>
  </p:clrMapOvr>
  <p:transition>
    <p:newsflash/>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2" descr="http://upload.wikimedia.org/wikipedia/commons/7/79/Greyfriar_Bobby%27s_Bar%2C_Edinburgh.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85850" y="0"/>
            <a:ext cx="9929850" cy="7263048"/>
          </a:xfrm>
          <a:prstGeom prst="rect">
            <a:avLst/>
          </a:prstGeom>
          <a:noFill/>
        </p:spPr>
      </p:pic>
      <p:sp>
        <p:nvSpPr>
          <p:cNvPr id="5" name="Прямоугольник 4"/>
          <p:cNvSpPr/>
          <p:nvPr/>
        </p:nvSpPr>
        <p:spPr>
          <a:xfrm>
            <a:off x="0" y="6072206"/>
            <a:ext cx="9144000" cy="461665"/>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a:spAutoFit/>
          </a:bodyPr>
          <a:lstStyle/>
          <a:p>
            <a:pPr algn="ctr"/>
            <a:r>
              <a:rPr lang="en-US" sz="2400" b="1" dirty="0" smtClean="0">
                <a:solidFill>
                  <a:schemeClr val="bg1"/>
                </a:solidFill>
              </a:rPr>
              <a:t>Greyfriars Bobby's Bar. Two men are passing the statue, lower right.</a:t>
            </a:r>
            <a:endParaRPr lang="ru-RU" sz="2400" b="1" dirty="0">
              <a:solidFill>
                <a:schemeClr val="bg1"/>
              </a:solidFill>
            </a:endParaRPr>
          </a:p>
        </p:txBody>
      </p:sp>
    </p:spTree>
  </p:cSld>
  <p:clrMapOvr>
    <a:masterClrMapping/>
  </p:clrMapOvr>
  <p:transition>
    <p:wheel spokes="3"/>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rrowheads="1"/>
          </p:cNvSpPr>
          <p:nvPr>
            <p:ph type="title"/>
          </p:nvPr>
        </p:nvSpPr>
        <p:spPr>
          <a:xfrm>
            <a:off x="0" y="214290"/>
            <a:ext cx="4286248" cy="1143000"/>
          </a:xfrm>
        </p:spPr>
        <p:txBody>
          <a:bodyPr>
            <a:normAutofit fontScale="90000"/>
          </a:bodyPr>
          <a:lstStyle/>
          <a:p>
            <a:pPr>
              <a:defRPr/>
            </a:pPr>
            <a:r>
              <a:rPr lang="en-US" sz="4900" b="1" dirty="0" smtClean="0">
                <a:solidFill>
                  <a:srgbClr val="0000CC"/>
                </a:solidFill>
              </a:rPr>
              <a:t>Walter Scott</a:t>
            </a:r>
            <a:br>
              <a:rPr lang="en-US" sz="4900" b="1" dirty="0" smtClean="0">
                <a:solidFill>
                  <a:srgbClr val="0000CC"/>
                </a:solidFill>
              </a:rPr>
            </a:br>
            <a:r>
              <a:rPr lang="en-US" sz="3600" dirty="0" smtClean="0">
                <a:solidFill>
                  <a:srgbClr val="0000CC"/>
                </a:solidFill>
              </a:rPr>
              <a:t>(1771 –1832) </a:t>
            </a:r>
            <a:endParaRPr lang="ru-RU" sz="3600" dirty="0" smtClean="0">
              <a:solidFill>
                <a:srgbClr val="0000CC"/>
              </a:solidFill>
            </a:endParaRPr>
          </a:p>
        </p:txBody>
      </p:sp>
      <p:sp>
        <p:nvSpPr>
          <p:cNvPr id="88068" name="Rectangle 4"/>
          <p:cNvSpPr>
            <a:spLocks noGrp="1" noChangeArrowheads="1"/>
          </p:cNvSpPr>
          <p:nvPr>
            <p:ph type="body" sz="half" idx="1"/>
          </p:nvPr>
        </p:nvSpPr>
        <p:spPr/>
        <p:txBody>
          <a:bodyPr>
            <a:normAutofit fontScale="77500" lnSpcReduction="20000"/>
          </a:bodyPr>
          <a:lstStyle/>
          <a:p>
            <a:r>
              <a:rPr lang="en-US" sz="2800" dirty="0" smtClean="0"/>
              <a:t>Sir </a:t>
            </a:r>
            <a:r>
              <a:rPr lang="en-US" sz="2800" b="1" dirty="0" smtClean="0"/>
              <a:t>Walter Scott </a:t>
            </a:r>
            <a:r>
              <a:rPr lang="en-US" sz="2800" dirty="0" smtClean="0"/>
              <a:t>was a Scottish historical novelist, playwright, and poet, popular throughout much of the world during his time.</a:t>
            </a:r>
          </a:p>
          <a:p>
            <a:r>
              <a:rPr lang="en-US" sz="2800" dirty="0" smtClean="0"/>
              <a:t>His novels and poetry are still read, and many of his works remain classics of both English-language literature and of Scottish literature. Famous titles include </a:t>
            </a:r>
            <a:r>
              <a:rPr lang="en-US" sz="2800" i="1" dirty="0" smtClean="0"/>
              <a:t>Ivanhoe</a:t>
            </a:r>
            <a:r>
              <a:rPr lang="en-US" sz="2800" dirty="0" smtClean="0"/>
              <a:t>, </a:t>
            </a:r>
            <a:r>
              <a:rPr lang="en-US" sz="2800" i="1" dirty="0" smtClean="0"/>
              <a:t>Rob Roy</a:t>
            </a:r>
            <a:r>
              <a:rPr lang="en-US" sz="2800" dirty="0" smtClean="0"/>
              <a:t>, </a:t>
            </a:r>
            <a:r>
              <a:rPr lang="en-US" sz="2800" i="1" dirty="0" smtClean="0"/>
              <a:t>The Lady of the Lake</a:t>
            </a:r>
            <a:r>
              <a:rPr lang="en-US" sz="2800" dirty="0" smtClean="0"/>
              <a:t>, </a:t>
            </a:r>
            <a:r>
              <a:rPr lang="en-US" sz="2800" i="1" dirty="0" smtClean="0"/>
              <a:t>Waverley</a:t>
            </a:r>
            <a:r>
              <a:rPr lang="en-US" sz="2800" dirty="0" smtClean="0"/>
              <a:t>, </a:t>
            </a:r>
            <a:r>
              <a:rPr lang="en-US" sz="2800" i="1" dirty="0" smtClean="0"/>
              <a:t>The Heart of Midlothian</a:t>
            </a:r>
            <a:r>
              <a:rPr lang="en-US" sz="2800" dirty="0" smtClean="0"/>
              <a:t> and </a:t>
            </a:r>
            <a:r>
              <a:rPr lang="en-US" sz="2800" i="1" dirty="0" smtClean="0"/>
              <a:t>The Bride of Lammermoor</a:t>
            </a:r>
            <a:r>
              <a:rPr lang="en-US" sz="2800" dirty="0" smtClean="0"/>
              <a:t>.</a:t>
            </a:r>
          </a:p>
          <a:p>
            <a:pPr eaLnBrk="1" hangingPunct="1">
              <a:defRPr/>
            </a:pPr>
            <a:endParaRPr lang="ru-RU" sz="2800" dirty="0" smtClean="0"/>
          </a:p>
        </p:txBody>
      </p:sp>
      <p:pic>
        <p:nvPicPr>
          <p:cNvPr id="26626" name="Picture 2" descr="File:Sir Walter Scott - Raeburn.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572000" y="642918"/>
            <a:ext cx="4143404" cy="4953891"/>
          </a:xfrm>
          <a:prstGeom prst="rect">
            <a:avLst/>
          </a:prstGeom>
          <a:noFill/>
        </p:spPr>
      </p:pic>
    </p:spTree>
  </p:cSld>
  <p:clrMapOvr>
    <a:masterClrMapping/>
  </p:clrMapOvr>
  <p:transition>
    <p:fade thruBlk="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Содержимое 5"/>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3714744" y="714356"/>
            <a:ext cx="5105688" cy="4286280"/>
          </a:xfrm>
          <a:prstGeom prst="rect">
            <a:avLst/>
          </a:prstGeom>
        </p:spPr>
      </p:pic>
      <p:sp>
        <p:nvSpPr>
          <p:cNvPr id="4" name="Заголовок 1"/>
          <p:cNvSpPr txBox="1">
            <a:spLocks/>
          </p:cNvSpPr>
          <p:nvPr/>
        </p:nvSpPr>
        <p:spPr>
          <a:xfrm>
            <a:off x="-214346" y="714356"/>
            <a:ext cx="41148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1" u="none" strike="noStrike" kern="1200" cap="none" spc="0" normalizeH="0" baseline="0" noProof="0" dirty="0" smtClean="0">
                <a:ln>
                  <a:noFill/>
                </a:ln>
                <a:solidFill>
                  <a:schemeClr val="tx1"/>
                </a:solidFill>
                <a:effectLst/>
                <a:uLnTx/>
                <a:uFillTx/>
                <a:latin typeface="+mj-lt"/>
                <a:ea typeface="+mj-ea"/>
                <a:cs typeface="+mj-cs"/>
              </a:rPr>
              <a:t>Key question:</a:t>
            </a:r>
            <a:endParaRPr kumimoji="0" lang="ru-RU" sz="4400" b="1" i="1" u="none" strike="noStrike" kern="1200" cap="none" spc="0" normalizeH="0" baseline="0" noProof="0" dirty="0">
              <a:ln>
                <a:noFill/>
              </a:ln>
              <a:solidFill>
                <a:schemeClr val="tx1"/>
              </a:solidFill>
              <a:effectLst/>
              <a:uLnTx/>
              <a:uFillTx/>
              <a:latin typeface="+mj-lt"/>
              <a:ea typeface="+mj-ea"/>
              <a:cs typeface="+mj-cs"/>
            </a:endParaRPr>
          </a:p>
        </p:txBody>
      </p:sp>
      <p:sp>
        <p:nvSpPr>
          <p:cNvPr id="5" name="Содержимое 2"/>
          <p:cNvSpPr txBox="1">
            <a:spLocks/>
          </p:cNvSpPr>
          <p:nvPr/>
        </p:nvSpPr>
        <p:spPr>
          <a:xfrm>
            <a:off x="0" y="2000240"/>
            <a:ext cx="4214842" cy="2357454"/>
          </a:xfrm>
          <a:prstGeom prst="rect">
            <a:avLst/>
          </a:prstGeom>
        </p:spPr>
        <p:style>
          <a:lnRef idx="1">
            <a:schemeClr val="accent5"/>
          </a:lnRef>
          <a:fillRef idx="2">
            <a:schemeClr val="accent5"/>
          </a:fillRef>
          <a:effectRef idx="1">
            <a:schemeClr val="accent5"/>
          </a:effectRef>
          <a:fontRef idx="minor">
            <a:schemeClr val="dk1"/>
          </a:fontRef>
        </p:style>
        <p:txBody>
          <a:bodyPr vert="horz" lIns="91440" tIns="45720" rIns="91440" bIns="45720" rtlCol="0">
            <a:normAutofit fontScale="92500"/>
          </a:bodyPr>
          <a:lstStyle/>
          <a:p>
            <a:pPr marL="274320" lvl="0" indent="-274320">
              <a:spcBef>
                <a:spcPct val="20000"/>
              </a:spcBef>
              <a:buClr>
                <a:schemeClr val="accent3"/>
              </a:buClr>
              <a:defRPr/>
            </a:pPr>
            <a:r>
              <a:rPr kumimoji="0" lang="en-US" sz="3600" b="1" i="0" u="none" strike="noStrike" kern="1200" cap="none" spc="0" normalizeH="0" baseline="0" noProof="0" dirty="0" smtClean="0">
                <a:ln>
                  <a:noFill/>
                </a:ln>
                <a:solidFill>
                  <a:srgbClr val="C00000"/>
                </a:solidFill>
                <a:effectLst/>
                <a:uLnTx/>
                <a:uFillTx/>
                <a:latin typeface="+mn-lt"/>
                <a:ea typeface="+mn-ea"/>
                <a:cs typeface="+mn-cs"/>
              </a:rPr>
              <a:t>   </a:t>
            </a:r>
            <a:r>
              <a:rPr lang="en-US" sz="4400" b="1" dirty="0" smtClean="0">
                <a:solidFill>
                  <a:srgbClr val="C00000"/>
                </a:solidFill>
              </a:rPr>
              <a:t>Why do you think Scotland  is a great country? </a:t>
            </a:r>
            <a:endParaRPr kumimoji="0" lang="en-US" sz="4400" b="1" i="0" u="none" strike="noStrike" kern="1200" cap="none" spc="0" normalizeH="0" baseline="0" noProof="0" dirty="0" smtClean="0">
              <a:ln>
                <a:noFill/>
              </a:ln>
              <a:solidFill>
                <a:srgbClr val="C00000"/>
              </a:solidFill>
              <a:effectLst/>
              <a:uLnTx/>
              <a:uFillTx/>
              <a:latin typeface="+mn-lt"/>
              <a:ea typeface="+mn-ea"/>
              <a:cs typeface="+mn-cs"/>
            </a:endParaRPr>
          </a:p>
        </p:txBody>
      </p:sp>
    </p:spTree>
  </p:cSld>
  <p:clrMapOvr>
    <a:masterClrMapping/>
  </p:clrMapOvr>
  <p:transition>
    <p:fade thruBlk="1"/>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00063" y="857250"/>
            <a:ext cx="3429000" cy="5373688"/>
          </a:xfrm>
          <a:prstGeom prst="rect">
            <a:avLst/>
          </a:prstGeom>
        </p:spPr>
        <p:txBody>
          <a:bodyPr>
            <a:spAutoFit/>
          </a:bodyPr>
          <a:lstStyle/>
          <a:p>
            <a:pPr algn="ctr">
              <a:buFont typeface="Wingdings" pitchFamily="2" charset="2"/>
              <a:buNone/>
              <a:defRPr/>
            </a:pPr>
            <a:r>
              <a:rPr lang="en-US" sz="6600" b="1" dirty="0">
                <a:solidFill>
                  <a:schemeClr val="accent3">
                    <a:lumMod val="50000"/>
                  </a:schemeClr>
                </a:solidFill>
                <a:latin typeface="Monotype Corsiva" pitchFamily="66" charset="0"/>
              </a:rPr>
              <a:t>Thanks </a:t>
            </a:r>
          </a:p>
          <a:p>
            <a:pPr algn="ctr">
              <a:buFont typeface="Wingdings" pitchFamily="2" charset="2"/>
              <a:buNone/>
              <a:defRPr/>
            </a:pPr>
            <a:r>
              <a:rPr lang="en-US" sz="6600" b="1" dirty="0">
                <a:solidFill>
                  <a:schemeClr val="accent3">
                    <a:lumMod val="50000"/>
                  </a:schemeClr>
                </a:solidFill>
                <a:latin typeface="Monotype Corsiva" pitchFamily="66" charset="0"/>
              </a:rPr>
              <a:t>a lot for your     attention and work</a:t>
            </a:r>
            <a:r>
              <a:rPr lang="en-US" sz="6000" b="1" dirty="0">
                <a:solidFill>
                  <a:schemeClr val="accent3">
                    <a:lumMod val="50000"/>
                  </a:schemeClr>
                </a:solidFill>
                <a:latin typeface="Monotype Corsiva" pitchFamily="66" charset="0"/>
              </a:rPr>
              <a:t>!</a:t>
            </a:r>
            <a:endParaRPr lang="ru-RU" sz="6000" dirty="0">
              <a:solidFill>
                <a:schemeClr val="accent3">
                  <a:lumMod val="50000"/>
                </a:schemeClr>
              </a:solidFill>
              <a:latin typeface="Monotype Corsiva" pitchFamily="66" charset="0"/>
            </a:endParaRPr>
          </a:p>
        </p:txBody>
      </p:sp>
      <p:pic>
        <p:nvPicPr>
          <p:cNvPr id="32771" name="Picture 6"/>
          <p:cNvPicPr>
            <a:picLocks noChangeAspect="1" noChangeArrowheads="1"/>
          </p:cNvPicPr>
          <p:nvPr/>
        </p:nvPicPr>
        <p:blipFill>
          <a:blip r:embed="rId2" cstate="email">
            <a:extLst>
              <a:ext uri="{28A0092B-C50C-407E-A947-70E740481C1C}">
                <a14:useLocalDpi xmlns:a14="http://schemas.microsoft.com/office/drawing/2010/main"/>
              </a:ext>
            </a:extLst>
          </a:blip>
          <a:srcRect b="4535"/>
          <a:stretch>
            <a:fillRect/>
          </a:stretch>
        </p:blipFill>
        <p:spPr bwMode="auto">
          <a:xfrm>
            <a:off x="4000500" y="500063"/>
            <a:ext cx="4857750" cy="5728679"/>
          </a:xfrm>
          <a:prstGeom prst="rect">
            <a:avLst/>
          </a:prstGeom>
          <a:noFill/>
          <a:ln w="9525" algn="ctr">
            <a:noFill/>
            <a:miter lim="800000"/>
            <a:headEnd/>
            <a:tailEnd/>
          </a:ln>
        </p:spPr>
      </p:pic>
      <p:pic>
        <p:nvPicPr>
          <p:cNvPr id="7" name="Picture 15" descr="C:\Documents and Settings\Admin\Мои документы\Мои рисунки\203.gif"/>
          <p:cNvPicPr>
            <a:picLocks noChangeAspect="1" noChangeArrowheads="1" noCrop="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358181" y="6448425"/>
            <a:ext cx="819150" cy="409575"/>
          </a:xfrm>
          <a:prstGeom prst="rect">
            <a:avLst/>
          </a:prstGeom>
          <a:noFill/>
        </p:spPr>
      </p:pic>
      <p:pic>
        <p:nvPicPr>
          <p:cNvPr id="8" name="Picture 2" descr="C:\Documents and Settings\Admin\Мои документы\Мои рисунки\216.gif"/>
          <p:cNvPicPr>
            <a:picLocks noChangeAspect="1" noChangeArrowheads="1" noCrop="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358181" y="5591169"/>
            <a:ext cx="785817" cy="371475"/>
          </a:xfrm>
          <a:prstGeom prst="rect">
            <a:avLst/>
          </a:prstGeom>
          <a:noFill/>
        </p:spPr>
      </p:pic>
      <p:pic>
        <p:nvPicPr>
          <p:cNvPr id="9" name="Picture 1" descr="C:\Documents and Settings\Admin\Мои документы\Мои рисунки\225.gif"/>
          <p:cNvPicPr>
            <a:picLocks noChangeAspect="1" noChangeArrowheads="1" noCrop="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358181" y="6019797"/>
            <a:ext cx="785819" cy="381655"/>
          </a:xfrm>
          <a:prstGeom prst="rect">
            <a:avLst/>
          </a:prstGeom>
          <a:noFill/>
        </p:spPr>
      </p:pic>
    </p:spTree>
  </p:cSld>
  <p:clrMapOvr>
    <a:masterClrMapping/>
  </p:clrMapOvr>
  <p:transition>
    <p:pull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20000"/>
                <a:lumOff val="8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1026" name="Picture 2" descr="C:\Documents and Settings\Admin\My Documents\Мои рисунки\6a00e550d89fd98834010535f35827970b-550wi.gi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643703" y="142714"/>
            <a:ext cx="2286015" cy="1745684"/>
          </a:xfrm>
          <a:prstGeom prst="rect">
            <a:avLst/>
          </a:prstGeom>
          <a:noFill/>
        </p:spPr>
      </p:pic>
      <p:sp>
        <p:nvSpPr>
          <p:cNvPr id="2" name="Заголовок 1"/>
          <p:cNvSpPr>
            <a:spLocks noGrp="1"/>
          </p:cNvSpPr>
          <p:nvPr>
            <p:ph type="title"/>
          </p:nvPr>
        </p:nvSpPr>
        <p:spPr>
          <a:xfrm>
            <a:off x="0" y="0"/>
            <a:ext cx="3571868" cy="714356"/>
          </a:xfrm>
          <a:solidFill>
            <a:srgbClr val="FFC000"/>
          </a:solidFill>
        </p:spPr>
        <p:style>
          <a:lnRef idx="1">
            <a:schemeClr val="accent5"/>
          </a:lnRef>
          <a:fillRef idx="2">
            <a:schemeClr val="accent5"/>
          </a:fillRef>
          <a:effectRef idx="1">
            <a:schemeClr val="accent5"/>
          </a:effectRef>
          <a:fontRef idx="minor">
            <a:schemeClr val="dk1"/>
          </a:fontRef>
        </p:style>
        <p:txBody>
          <a:bodyPr>
            <a:normAutofit/>
          </a:bodyPr>
          <a:lstStyle/>
          <a:p>
            <a:r>
              <a:rPr lang="en-US" sz="3200" b="1" i="1" dirty="0" smtClean="0">
                <a:solidFill>
                  <a:srgbClr val="3333FF"/>
                </a:solidFill>
              </a:rPr>
              <a:t>What will you do?</a:t>
            </a:r>
            <a:endParaRPr lang="ru-RU" sz="3200" b="1" i="1" dirty="0">
              <a:solidFill>
                <a:srgbClr val="3333FF"/>
              </a:solidFill>
            </a:endParaRPr>
          </a:p>
        </p:txBody>
      </p:sp>
      <p:sp>
        <p:nvSpPr>
          <p:cNvPr id="6" name="TextBox 5"/>
          <p:cNvSpPr txBox="1"/>
          <p:nvPr/>
        </p:nvSpPr>
        <p:spPr>
          <a:xfrm>
            <a:off x="0" y="5786454"/>
            <a:ext cx="7286644" cy="646331"/>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pPr>
              <a:buFont typeface="Wingdings" pitchFamily="2" charset="2"/>
              <a:buChar char="§"/>
            </a:pPr>
            <a:r>
              <a:rPr lang="en-US" sz="3600" dirty="0" smtClean="0"/>
              <a:t>read and learn more about  Scotland</a:t>
            </a:r>
            <a:endParaRPr lang="ru-RU" sz="3600" dirty="0"/>
          </a:p>
        </p:txBody>
      </p:sp>
      <p:sp>
        <p:nvSpPr>
          <p:cNvPr id="7" name="TextBox 6"/>
          <p:cNvSpPr txBox="1"/>
          <p:nvPr/>
        </p:nvSpPr>
        <p:spPr>
          <a:xfrm>
            <a:off x="857224" y="4071942"/>
            <a:ext cx="7072362" cy="646331"/>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pPr>
              <a:buFont typeface="Wingdings" pitchFamily="2" charset="2"/>
              <a:buChar char="§"/>
            </a:pPr>
            <a:r>
              <a:rPr lang="en-US" sz="3600" dirty="0" smtClean="0"/>
              <a:t>try to speak about Scotland</a:t>
            </a:r>
            <a:endParaRPr lang="ru-RU" sz="3600" dirty="0"/>
          </a:p>
        </p:txBody>
      </p:sp>
      <p:sp>
        <p:nvSpPr>
          <p:cNvPr id="8" name="TextBox 7"/>
          <p:cNvSpPr txBox="1"/>
          <p:nvPr/>
        </p:nvSpPr>
        <p:spPr>
          <a:xfrm>
            <a:off x="2428860" y="3286124"/>
            <a:ext cx="6072230" cy="646331"/>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pPr>
              <a:buFont typeface="Wingdings" pitchFamily="2" charset="2"/>
              <a:buChar char="§"/>
            </a:pPr>
            <a:r>
              <a:rPr lang="en-US" sz="3600" dirty="0" smtClean="0"/>
              <a:t>ask and answer questions </a:t>
            </a:r>
            <a:endParaRPr lang="ru-RU" sz="3600" dirty="0"/>
          </a:p>
        </p:txBody>
      </p:sp>
      <p:sp>
        <p:nvSpPr>
          <p:cNvPr id="11" name="TextBox 10"/>
          <p:cNvSpPr txBox="1"/>
          <p:nvPr/>
        </p:nvSpPr>
        <p:spPr>
          <a:xfrm>
            <a:off x="0" y="1142984"/>
            <a:ext cx="1500198" cy="523220"/>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16200000" scaled="1"/>
            <a:tileRect/>
          </a:gradFill>
        </p:spPr>
        <p:txBody>
          <a:bodyPr wrap="square" rtlCol="0">
            <a:spAutoFit/>
          </a:bodyPr>
          <a:lstStyle/>
          <a:p>
            <a:r>
              <a:rPr lang="en-US" sz="2800" b="1" dirty="0" smtClean="0"/>
              <a:t>Firstly</a:t>
            </a:r>
            <a:endParaRPr lang="ru-RU" sz="2800" b="1" dirty="0"/>
          </a:p>
        </p:txBody>
      </p:sp>
      <p:sp>
        <p:nvSpPr>
          <p:cNvPr id="12" name="TextBox 11"/>
          <p:cNvSpPr txBox="1"/>
          <p:nvPr/>
        </p:nvSpPr>
        <p:spPr>
          <a:xfrm>
            <a:off x="0" y="1928802"/>
            <a:ext cx="1571637" cy="523220"/>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16200000" scaled="1"/>
            <a:tileRect/>
          </a:gradFill>
        </p:spPr>
        <p:txBody>
          <a:bodyPr wrap="square" rtlCol="0">
            <a:spAutoFit/>
          </a:bodyPr>
          <a:lstStyle/>
          <a:p>
            <a:r>
              <a:rPr lang="en-US" sz="2800" b="1" dirty="0" smtClean="0"/>
              <a:t>Secondly</a:t>
            </a:r>
            <a:endParaRPr lang="ru-RU" sz="2800" b="1" dirty="0"/>
          </a:p>
        </p:txBody>
      </p:sp>
      <p:sp>
        <p:nvSpPr>
          <p:cNvPr id="16" name="TextBox 15"/>
          <p:cNvSpPr txBox="1"/>
          <p:nvPr/>
        </p:nvSpPr>
        <p:spPr>
          <a:xfrm>
            <a:off x="0" y="2714620"/>
            <a:ext cx="1285885" cy="523220"/>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16200000" scaled="1"/>
            <a:tileRect/>
          </a:gradFill>
        </p:spPr>
        <p:txBody>
          <a:bodyPr wrap="square" rtlCol="0">
            <a:spAutoFit/>
          </a:bodyPr>
          <a:lstStyle/>
          <a:p>
            <a:r>
              <a:rPr lang="en-US" sz="2800" b="1" dirty="0" smtClean="0"/>
              <a:t>Thirdly</a:t>
            </a:r>
            <a:endParaRPr lang="ru-RU" sz="2800" b="1" dirty="0"/>
          </a:p>
        </p:txBody>
      </p:sp>
      <p:sp>
        <p:nvSpPr>
          <p:cNvPr id="17" name="TextBox 16"/>
          <p:cNvSpPr txBox="1"/>
          <p:nvPr/>
        </p:nvSpPr>
        <p:spPr>
          <a:xfrm>
            <a:off x="0" y="3500438"/>
            <a:ext cx="1714480" cy="523220"/>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16200000" scaled="1"/>
            <a:tileRect/>
          </a:gradFill>
        </p:spPr>
        <p:txBody>
          <a:bodyPr wrap="square" rtlCol="0">
            <a:spAutoFit/>
          </a:bodyPr>
          <a:lstStyle/>
          <a:p>
            <a:r>
              <a:rPr lang="en-US" sz="2800" b="1" dirty="0" smtClean="0"/>
              <a:t>After that</a:t>
            </a:r>
            <a:endParaRPr lang="ru-RU" sz="2800" b="1" dirty="0"/>
          </a:p>
        </p:txBody>
      </p:sp>
      <p:sp>
        <p:nvSpPr>
          <p:cNvPr id="18" name="TextBox 17"/>
          <p:cNvSpPr txBox="1"/>
          <p:nvPr/>
        </p:nvSpPr>
        <p:spPr>
          <a:xfrm>
            <a:off x="0" y="4929198"/>
            <a:ext cx="1285884" cy="523220"/>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16200000" scaled="1"/>
            <a:tileRect/>
          </a:gradFill>
        </p:spPr>
        <p:txBody>
          <a:bodyPr wrap="square" rtlCol="0">
            <a:spAutoFit/>
          </a:bodyPr>
          <a:lstStyle/>
          <a:p>
            <a:r>
              <a:rPr lang="en-US" sz="2800" b="1" dirty="0" smtClean="0"/>
              <a:t>Finally</a:t>
            </a:r>
            <a:endParaRPr lang="ru-RU" sz="2800" b="1" dirty="0"/>
          </a:p>
        </p:txBody>
      </p:sp>
      <p:sp>
        <p:nvSpPr>
          <p:cNvPr id="9" name="TextBox 8"/>
          <p:cNvSpPr txBox="1"/>
          <p:nvPr/>
        </p:nvSpPr>
        <p:spPr>
          <a:xfrm>
            <a:off x="1142976" y="4786322"/>
            <a:ext cx="4429156" cy="646331"/>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pPr>
              <a:buFont typeface="Wingdings" pitchFamily="2" charset="2"/>
              <a:buChar char="§"/>
            </a:pPr>
            <a:r>
              <a:rPr lang="en-US" sz="3600" dirty="0" smtClean="0"/>
              <a:t>make a guided tour </a:t>
            </a:r>
            <a:endParaRPr lang="ru-RU" sz="3600" dirty="0"/>
          </a:p>
        </p:txBody>
      </p:sp>
      <p:sp>
        <p:nvSpPr>
          <p:cNvPr id="5" name="TextBox 4"/>
          <p:cNvSpPr txBox="1"/>
          <p:nvPr/>
        </p:nvSpPr>
        <p:spPr>
          <a:xfrm>
            <a:off x="5357818" y="4929198"/>
            <a:ext cx="3571900" cy="646331"/>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pPr>
              <a:buFont typeface="Wingdings" pitchFamily="2" charset="2"/>
              <a:buChar char="§"/>
            </a:pPr>
            <a:r>
              <a:rPr lang="en-US" sz="3600" dirty="0" smtClean="0"/>
              <a:t>revise the words</a:t>
            </a:r>
            <a:endParaRPr lang="ru-RU" sz="3600" dirty="0"/>
          </a:p>
        </p:txBody>
      </p:sp>
    </p:spTree>
  </p:cSld>
  <p:clrMapOvr>
    <a:masterClrMapping/>
  </p:clrMapOvr>
  <p:transition>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071538" y="785794"/>
            <a:ext cx="2102820" cy="523220"/>
          </a:xfrm>
          <a:prstGeom prst="rect">
            <a:avLst/>
          </a:prstGeom>
        </p:spPr>
        <p:txBody>
          <a:bodyPr wrap="none">
            <a:spAutoFit/>
          </a:bodyPr>
          <a:lstStyle/>
          <a:p>
            <a:r>
              <a:rPr lang="en-US" sz="2800" dirty="0" smtClean="0">
                <a:solidFill>
                  <a:srgbClr val="C00000"/>
                </a:solidFill>
                <a:latin typeface="Arial Black" pitchFamily="34" charset="0"/>
              </a:rPr>
              <a:t>a bagpipe</a:t>
            </a:r>
            <a:endParaRPr lang="ru-RU" sz="2800" dirty="0">
              <a:solidFill>
                <a:srgbClr val="C00000"/>
              </a:solidFill>
              <a:latin typeface="Arial Black" pitchFamily="34" charset="0"/>
            </a:endParaRPr>
          </a:p>
        </p:txBody>
      </p:sp>
      <p:sp>
        <p:nvSpPr>
          <p:cNvPr id="7" name="Прямоугольник 6"/>
          <p:cNvSpPr/>
          <p:nvPr/>
        </p:nvSpPr>
        <p:spPr>
          <a:xfrm>
            <a:off x="5929322" y="1142984"/>
            <a:ext cx="2300630" cy="646331"/>
          </a:xfrm>
          <a:prstGeom prst="rect">
            <a:avLst/>
          </a:prstGeom>
        </p:spPr>
        <p:txBody>
          <a:bodyPr wrap="none">
            <a:spAutoFit/>
          </a:bodyPr>
          <a:lstStyle/>
          <a:p>
            <a:pPr lvl="0" eaLnBrk="0" fontAlgn="base" hangingPunct="0">
              <a:spcBef>
                <a:spcPct val="0"/>
              </a:spcBef>
              <a:spcAft>
                <a:spcPct val="0"/>
              </a:spcAft>
            </a:pPr>
            <a:r>
              <a:rPr lang="en-US" sz="3600" b="1" dirty="0" smtClean="0">
                <a:solidFill>
                  <a:srgbClr val="0000CC"/>
                </a:solidFill>
                <a:latin typeface="Comic Sans MS" pitchFamily="66" charset="0"/>
                <a:ea typeface="Times New Roman" pitchFamily="18" charset="0"/>
              </a:rPr>
              <a:t>Highlands</a:t>
            </a:r>
            <a:endParaRPr lang="ru-RU" sz="3600" b="1" dirty="0" smtClean="0">
              <a:solidFill>
                <a:srgbClr val="0000CC"/>
              </a:solidFill>
              <a:latin typeface="Comic Sans MS" pitchFamily="66" charset="0"/>
              <a:ea typeface="Times New Roman" pitchFamily="18" charset="0"/>
            </a:endParaRPr>
          </a:p>
        </p:txBody>
      </p:sp>
      <p:sp>
        <p:nvSpPr>
          <p:cNvPr id="8" name="Прямоугольник 7"/>
          <p:cNvSpPr/>
          <p:nvPr/>
        </p:nvSpPr>
        <p:spPr>
          <a:xfrm>
            <a:off x="6500826" y="1785926"/>
            <a:ext cx="2441694" cy="707886"/>
          </a:xfrm>
          <a:prstGeom prst="rect">
            <a:avLst/>
          </a:prstGeom>
        </p:spPr>
        <p:txBody>
          <a:bodyPr wrap="none">
            <a:spAutoFit/>
          </a:bodyPr>
          <a:lstStyle/>
          <a:p>
            <a:pPr lvl="0" eaLnBrk="0" fontAlgn="base" hangingPunct="0">
              <a:spcBef>
                <a:spcPct val="0"/>
              </a:spcBef>
              <a:spcAft>
                <a:spcPct val="0"/>
              </a:spcAft>
            </a:pPr>
            <a:r>
              <a:rPr lang="en-US" sz="4000" b="1" dirty="0" smtClean="0">
                <a:solidFill>
                  <a:srgbClr val="CC0066"/>
                </a:solidFill>
                <a:latin typeface="Consolas" pitchFamily="49" charset="0"/>
                <a:ea typeface="Times New Roman" pitchFamily="18" charset="0"/>
              </a:rPr>
              <a:t>Lowlands</a:t>
            </a:r>
            <a:endParaRPr lang="ru-RU" sz="4000" b="1" dirty="0" smtClean="0">
              <a:solidFill>
                <a:srgbClr val="CC0066"/>
              </a:solidFill>
              <a:latin typeface="Consolas" pitchFamily="49" charset="0"/>
              <a:ea typeface="Times New Roman" pitchFamily="18" charset="0"/>
            </a:endParaRPr>
          </a:p>
        </p:txBody>
      </p:sp>
      <p:sp>
        <p:nvSpPr>
          <p:cNvPr id="9" name="Прямоугольник 8"/>
          <p:cNvSpPr/>
          <p:nvPr/>
        </p:nvSpPr>
        <p:spPr>
          <a:xfrm>
            <a:off x="3643306" y="1000108"/>
            <a:ext cx="1912703" cy="584775"/>
          </a:xfrm>
          <a:prstGeom prst="rect">
            <a:avLst/>
          </a:prstGeom>
        </p:spPr>
        <p:txBody>
          <a:bodyPr wrap="none">
            <a:spAutoFit/>
          </a:bodyPr>
          <a:lstStyle/>
          <a:p>
            <a:pPr lvl="0" eaLnBrk="0" fontAlgn="base" hangingPunct="0">
              <a:spcBef>
                <a:spcPct val="0"/>
              </a:spcBef>
              <a:spcAft>
                <a:spcPct val="0"/>
              </a:spcAft>
            </a:pPr>
            <a:r>
              <a:rPr lang="en-US" sz="3200" b="1" dirty="0" smtClean="0">
                <a:solidFill>
                  <a:srgbClr val="FF0000"/>
                </a:solidFill>
                <a:latin typeface="Courier New" pitchFamily="49" charset="0"/>
                <a:ea typeface="Times New Roman" pitchFamily="18" charset="0"/>
                <a:cs typeface="Courier New" pitchFamily="49" charset="0"/>
              </a:rPr>
              <a:t>Glasgow</a:t>
            </a:r>
            <a:endParaRPr lang="ru-RU" sz="3200" b="1" dirty="0" smtClean="0">
              <a:solidFill>
                <a:srgbClr val="FF0000"/>
              </a:solidFill>
              <a:latin typeface="Courier New" pitchFamily="49" charset="0"/>
              <a:ea typeface="Times New Roman" pitchFamily="18" charset="0"/>
              <a:cs typeface="Courier New" pitchFamily="49" charset="0"/>
            </a:endParaRPr>
          </a:p>
        </p:txBody>
      </p:sp>
      <p:sp>
        <p:nvSpPr>
          <p:cNvPr id="10" name="Прямоугольник 9"/>
          <p:cNvSpPr/>
          <p:nvPr/>
        </p:nvSpPr>
        <p:spPr>
          <a:xfrm>
            <a:off x="6786578" y="571480"/>
            <a:ext cx="2121093" cy="584775"/>
          </a:xfrm>
          <a:prstGeom prst="rect">
            <a:avLst/>
          </a:prstGeom>
        </p:spPr>
        <p:txBody>
          <a:bodyPr wrap="none">
            <a:spAutoFit/>
          </a:bodyPr>
          <a:lstStyle/>
          <a:p>
            <a:pPr lvl="0" eaLnBrk="0" fontAlgn="base" hangingPunct="0">
              <a:spcBef>
                <a:spcPct val="0"/>
              </a:spcBef>
              <a:spcAft>
                <a:spcPct val="0"/>
              </a:spcAft>
            </a:pPr>
            <a:r>
              <a:rPr lang="en-US" sz="3200" b="1" dirty="0" smtClean="0">
                <a:solidFill>
                  <a:srgbClr val="FF0000"/>
                </a:solidFill>
                <a:latin typeface="Comic Sans MS" pitchFamily="66" charset="0"/>
                <a:ea typeface="Times New Roman" pitchFamily="18" charset="0"/>
              </a:rPr>
              <a:t>Edinburgh</a:t>
            </a:r>
            <a:endParaRPr lang="ru-RU" sz="3200" b="1" dirty="0" smtClean="0">
              <a:solidFill>
                <a:srgbClr val="FF0000"/>
              </a:solidFill>
              <a:latin typeface="Comic Sans MS" pitchFamily="66" charset="0"/>
              <a:ea typeface="Times New Roman" pitchFamily="18" charset="0"/>
            </a:endParaRPr>
          </a:p>
        </p:txBody>
      </p:sp>
      <p:sp>
        <p:nvSpPr>
          <p:cNvPr id="11" name="Прямоугольник 10"/>
          <p:cNvSpPr/>
          <p:nvPr/>
        </p:nvSpPr>
        <p:spPr>
          <a:xfrm>
            <a:off x="4214810" y="357166"/>
            <a:ext cx="2217274" cy="830997"/>
          </a:xfrm>
          <a:prstGeom prst="rect">
            <a:avLst/>
          </a:prstGeom>
        </p:spPr>
        <p:txBody>
          <a:bodyPr wrap="none">
            <a:spAutoFit/>
          </a:bodyPr>
          <a:lstStyle/>
          <a:p>
            <a:pPr lvl="0" eaLnBrk="0" fontAlgn="base" hangingPunct="0">
              <a:spcBef>
                <a:spcPct val="0"/>
              </a:spcBef>
              <a:spcAft>
                <a:spcPct val="0"/>
              </a:spcAft>
            </a:pPr>
            <a:r>
              <a:rPr lang="en-US" sz="4800" b="1" i="1" dirty="0" smtClean="0">
                <a:solidFill>
                  <a:prstClr val="black"/>
                </a:solidFill>
                <a:latin typeface="Century" pitchFamily="18" charset="0"/>
                <a:ea typeface="Times New Roman" pitchFamily="18" charset="0"/>
              </a:rPr>
              <a:t>Athens</a:t>
            </a:r>
            <a:endParaRPr lang="ru-RU" sz="4800" b="1" i="1" dirty="0" smtClean="0">
              <a:solidFill>
                <a:prstClr val="black"/>
              </a:solidFill>
              <a:latin typeface="Century" pitchFamily="18" charset="0"/>
              <a:ea typeface="Times New Roman" pitchFamily="18" charset="0"/>
            </a:endParaRPr>
          </a:p>
        </p:txBody>
      </p:sp>
      <p:sp>
        <p:nvSpPr>
          <p:cNvPr id="12" name="Прямоугольник 11"/>
          <p:cNvSpPr/>
          <p:nvPr/>
        </p:nvSpPr>
        <p:spPr>
          <a:xfrm>
            <a:off x="3286116" y="0"/>
            <a:ext cx="4403770" cy="646331"/>
          </a:xfrm>
          <a:prstGeom prst="rect">
            <a:avLst/>
          </a:prstGeom>
        </p:spPr>
        <p:txBody>
          <a:bodyPr wrap="none">
            <a:spAutoFit/>
          </a:bodyPr>
          <a:lstStyle/>
          <a:p>
            <a:pPr lvl="0" eaLnBrk="0" fontAlgn="base" hangingPunct="0">
              <a:spcBef>
                <a:spcPct val="0"/>
              </a:spcBef>
              <a:spcAft>
                <a:spcPct val="0"/>
              </a:spcAft>
            </a:pPr>
            <a:r>
              <a:rPr lang="en-US" sz="3600" b="1" dirty="0" smtClean="0">
                <a:solidFill>
                  <a:srgbClr val="7030A0"/>
                </a:solidFill>
                <a:latin typeface="Book Antiqua" pitchFamily="18" charset="0"/>
                <a:ea typeface="Times New Roman" pitchFamily="18" charset="0"/>
              </a:rPr>
              <a:t>Athens of the North</a:t>
            </a:r>
            <a:endParaRPr lang="ru-RU" sz="3600" b="1" dirty="0" smtClean="0">
              <a:solidFill>
                <a:srgbClr val="7030A0"/>
              </a:solidFill>
              <a:latin typeface="Book Antiqua" pitchFamily="18" charset="0"/>
              <a:ea typeface="Times New Roman" pitchFamily="18" charset="0"/>
            </a:endParaRPr>
          </a:p>
        </p:txBody>
      </p:sp>
      <p:sp>
        <p:nvSpPr>
          <p:cNvPr id="13" name="Прямоугольник 12"/>
          <p:cNvSpPr/>
          <p:nvPr/>
        </p:nvSpPr>
        <p:spPr>
          <a:xfrm>
            <a:off x="5143504" y="3500438"/>
            <a:ext cx="3808478" cy="646331"/>
          </a:xfrm>
          <a:prstGeom prst="rect">
            <a:avLst/>
          </a:prstGeom>
        </p:spPr>
        <p:txBody>
          <a:bodyPr wrap="none">
            <a:spAutoFit/>
          </a:bodyPr>
          <a:lstStyle/>
          <a:p>
            <a:pPr lvl="0" eaLnBrk="0" fontAlgn="base" hangingPunct="0">
              <a:spcBef>
                <a:spcPct val="0"/>
              </a:spcBef>
              <a:spcAft>
                <a:spcPct val="0"/>
              </a:spcAft>
            </a:pPr>
            <a:r>
              <a:rPr lang="en-US" sz="3600" b="1" dirty="0" smtClean="0">
                <a:solidFill>
                  <a:srgbClr val="33CC33"/>
                </a:solidFill>
                <a:latin typeface="Arial Black" pitchFamily="34" charset="0"/>
                <a:ea typeface="Times New Roman" pitchFamily="18" charset="0"/>
              </a:rPr>
              <a:t>Princes Street</a:t>
            </a:r>
            <a:endParaRPr lang="ru-RU" sz="3600" b="1" dirty="0" smtClean="0">
              <a:solidFill>
                <a:srgbClr val="33CC33"/>
              </a:solidFill>
              <a:latin typeface="Arial Black" pitchFamily="34" charset="0"/>
              <a:ea typeface="Times New Roman" pitchFamily="18" charset="0"/>
            </a:endParaRPr>
          </a:p>
        </p:txBody>
      </p:sp>
      <p:sp>
        <p:nvSpPr>
          <p:cNvPr id="14" name="Прямоугольник 13"/>
          <p:cNvSpPr/>
          <p:nvPr/>
        </p:nvSpPr>
        <p:spPr>
          <a:xfrm>
            <a:off x="2643174" y="3929066"/>
            <a:ext cx="3478837" cy="584775"/>
          </a:xfrm>
          <a:prstGeom prst="rect">
            <a:avLst/>
          </a:prstGeom>
          <a:effectLst>
            <a:glow rad="139700">
              <a:schemeClr val="accent5">
                <a:satMod val="175000"/>
                <a:alpha val="40000"/>
              </a:schemeClr>
            </a:glow>
            <a:outerShdw blurRad="50800" dist="38100" dir="18900000" algn="bl" rotWithShape="0">
              <a:srgbClr val="FFFF00">
                <a:alpha val="40000"/>
              </a:srgbClr>
            </a:outerShdw>
          </a:effectLst>
        </p:spPr>
        <p:txBody>
          <a:bodyPr wrap="none">
            <a:spAutoFit/>
          </a:bodyPr>
          <a:lstStyle/>
          <a:p>
            <a:pPr lvl="0" eaLnBrk="0" fontAlgn="base" hangingPunct="0">
              <a:spcBef>
                <a:spcPct val="0"/>
              </a:spcBef>
              <a:spcAft>
                <a:spcPct val="0"/>
              </a:spcAft>
            </a:pPr>
            <a:r>
              <a:rPr lang="en-US" sz="3200" b="1" dirty="0" err="1" smtClean="0">
                <a:solidFill>
                  <a:srgbClr val="FF9900"/>
                </a:solidFill>
                <a:latin typeface="Hobo Std" pitchFamily="50" charset="0"/>
                <a:ea typeface="Times New Roman" pitchFamily="18" charset="0"/>
              </a:rPr>
              <a:t>Holyrood</a:t>
            </a:r>
            <a:r>
              <a:rPr lang="en-US" sz="3200" b="1" dirty="0" smtClean="0">
                <a:solidFill>
                  <a:srgbClr val="FF9900"/>
                </a:solidFill>
                <a:latin typeface="Hobo Std" pitchFamily="50" charset="0"/>
                <a:ea typeface="Times New Roman" pitchFamily="18" charset="0"/>
              </a:rPr>
              <a:t>  Palace</a:t>
            </a:r>
            <a:endParaRPr lang="ru-RU" sz="3200" b="1" dirty="0" smtClean="0">
              <a:solidFill>
                <a:srgbClr val="FF9900"/>
              </a:solidFill>
              <a:latin typeface="Arial" pitchFamily="34" charset="0"/>
              <a:ea typeface="Times New Roman" pitchFamily="18" charset="0"/>
            </a:endParaRPr>
          </a:p>
        </p:txBody>
      </p:sp>
      <p:sp>
        <p:nvSpPr>
          <p:cNvPr id="15" name="Прямоугольник 14"/>
          <p:cNvSpPr/>
          <p:nvPr/>
        </p:nvSpPr>
        <p:spPr>
          <a:xfrm>
            <a:off x="2143108" y="3214686"/>
            <a:ext cx="3647152" cy="523220"/>
          </a:xfrm>
          <a:prstGeom prst="rect">
            <a:avLst/>
          </a:prstGeom>
        </p:spPr>
        <p:txBody>
          <a:bodyPr wrap="none">
            <a:spAutoFit/>
          </a:bodyPr>
          <a:lstStyle/>
          <a:p>
            <a:pPr lvl="0" eaLnBrk="0" fontAlgn="base" hangingPunct="0">
              <a:spcBef>
                <a:spcPct val="0"/>
              </a:spcBef>
              <a:spcAft>
                <a:spcPct val="0"/>
              </a:spcAft>
            </a:pPr>
            <a:r>
              <a:rPr lang="en-US" sz="2800" b="1" dirty="0" smtClean="0">
                <a:solidFill>
                  <a:srgbClr val="CC0000"/>
                </a:solidFill>
                <a:latin typeface="Lucida Console" pitchFamily="49" charset="0"/>
                <a:ea typeface="Times New Roman" pitchFamily="18" charset="0"/>
              </a:rPr>
              <a:t>Sir Walter Scott</a:t>
            </a:r>
            <a:endParaRPr lang="ru-RU" sz="2800" b="1" dirty="0" smtClean="0">
              <a:solidFill>
                <a:srgbClr val="CC0000"/>
              </a:solidFill>
              <a:latin typeface="Lucida Console" pitchFamily="49" charset="0"/>
              <a:ea typeface="Times New Roman" pitchFamily="18" charset="0"/>
            </a:endParaRPr>
          </a:p>
        </p:txBody>
      </p:sp>
      <p:sp>
        <p:nvSpPr>
          <p:cNvPr id="16" name="Прямоугольник 15"/>
          <p:cNvSpPr/>
          <p:nvPr/>
        </p:nvSpPr>
        <p:spPr>
          <a:xfrm>
            <a:off x="5857884" y="4643446"/>
            <a:ext cx="2518252" cy="646331"/>
          </a:xfrm>
          <a:prstGeom prst="rect">
            <a:avLst/>
          </a:prstGeom>
        </p:spPr>
        <p:txBody>
          <a:bodyPr wrap="square">
            <a:spAutoFit/>
          </a:bodyPr>
          <a:lstStyle/>
          <a:p>
            <a:pPr lvl="0" eaLnBrk="0" fontAlgn="base" hangingPunct="0">
              <a:spcBef>
                <a:spcPct val="0"/>
              </a:spcBef>
              <a:spcAft>
                <a:spcPct val="0"/>
              </a:spcAft>
            </a:pPr>
            <a:r>
              <a:rPr lang="en-US" sz="3600" b="1" dirty="0" smtClean="0">
                <a:solidFill>
                  <a:srgbClr val="669900"/>
                </a:solidFill>
                <a:latin typeface="Georgia" pitchFamily="18" charset="0"/>
                <a:ea typeface="Times New Roman" pitchFamily="18" charset="0"/>
              </a:rPr>
              <a:t>The Clyde</a:t>
            </a:r>
            <a:endParaRPr lang="ru-RU" sz="3600" b="1" dirty="0" smtClean="0">
              <a:solidFill>
                <a:srgbClr val="669900"/>
              </a:solidFill>
              <a:latin typeface="Georgia" pitchFamily="18" charset="0"/>
              <a:ea typeface="Times New Roman" pitchFamily="18" charset="0"/>
            </a:endParaRPr>
          </a:p>
        </p:txBody>
      </p:sp>
      <p:sp>
        <p:nvSpPr>
          <p:cNvPr id="17" name="Прямоугольник 16"/>
          <p:cNvSpPr/>
          <p:nvPr/>
        </p:nvSpPr>
        <p:spPr>
          <a:xfrm>
            <a:off x="1571604" y="4429132"/>
            <a:ext cx="3493264" cy="584775"/>
          </a:xfrm>
          <a:prstGeom prst="rect">
            <a:avLst/>
          </a:prstGeom>
        </p:spPr>
        <p:txBody>
          <a:bodyPr wrap="none">
            <a:spAutoFit/>
          </a:bodyPr>
          <a:lstStyle/>
          <a:p>
            <a:pPr lvl="0" eaLnBrk="0" fontAlgn="base" hangingPunct="0">
              <a:spcBef>
                <a:spcPct val="0"/>
              </a:spcBef>
              <a:spcAft>
                <a:spcPct val="0"/>
              </a:spcAft>
            </a:pPr>
            <a:r>
              <a:rPr lang="en-US" sz="3200" b="1" dirty="0" smtClean="0">
                <a:solidFill>
                  <a:srgbClr val="FF0000"/>
                </a:solidFill>
                <a:latin typeface="MS Mincho" pitchFamily="49" charset="-128"/>
                <a:ea typeface="MS Mincho" pitchFamily="49" charset="-128"/>
              </a:rPr>
              <a:t>The Clyde Valley</a:t>
            </a:r>
            <a:endParaRPr lang="ru-RU" sz="3200" b="1" dirty="0" smtClean="0">
              <a:solidFill>
                <a:srgbClr val="FF0000"/>
              </a:solidFill>
              <a:latin typeface="MS Mincho" pitchFamily="49" charset="-128"/>
              <a:ea typeface="MS Mincho" pitchFamily="49" charset="-128"/>
            </a:endParaRPr>
          </a:p>
        </p:txBody>
      </p:sp>
      <p:sp>
        <p:nvSpPr>
          <p:cNvPr id="18" name="Прямоугольник 17"/>
          <p:cNvSpPr/>
          <p:nvPr/>
        </p:nvSpPr>
        <p:spPr>
          <a:xfrm>
            <a:off x="5238764" y="5357826"/>
            <a:ext cx="3905236" cy="707886"/>
          </a:xfrm>
          <a:prstGeom prst="rect">
            <a:avLst/>
          </a:prstGeom>
        </p:spPr>
        <p:txBody>
          <a:bodyPr wrap="none">
            <a:spAutoFit/>
          </a:bodyPr>
          <a:lstStyle/>
          <a:p>
            <a:pPr lvl="0" eaLnBrk="0" fontAlgn="base" hangingPunct="0">
              <a:spcBef>
                <a:spcPct val="0"/>
              </a:spcBef>
              <a:spcAft>
                <a:spcPct val="0"/>
              </a:spcAft>
            </a:pPr>
            <a:r>
              <a:rPr lang="en-US" sz="4000" b="1" dirty="0" smtClean="0">
                <a:solidFill>
                  <a:srgbClr val="7030A0"/>
                </a:solidFill>
                <a:latin typeface="Comic Sans MS" pitchFamily="66" charset="0"/>
                <a:ea typeface="Times New Roman" pitchFamily="18" charset="0"/>
              </a:rPr>
              <a:t>The Royal Mile</a:t>
            </a:r>
            <a:endParaRPr lang="ru-RU" sz="4000" b="1" dirty="0" smtClean="0">
              <a:solidFill>
                <a:srgbClr val="7030A0"/>
              </a:solidFill>
              <a:latin typeface="Comic Sans MS" pitchFamily="66" charset="0"/>
              <a:ea typeface="Times New Roman" pitchFamily="18" charset="0"/>
            </a:endParaRPr>
          </a:p>
        </p:txBody>
      </p:sp>
      <p:sp>
        <p:nvSpPr>
          <p:cNvPr id="19" name="Прямоугольник 18"/>
          <p:cNvSpPr/>
          <p:nvPr/>
        </p:nvSpPr>
        <p:spPr>
          <a:xfrm>
            <a:off x="357158" y="5429264"/>
            <a:ext cx="3864391" cy="584775"/>
          </a:xfrm>
          <a:prstGeom prst="rect">
            <a:avLst/>
          </a:prstGeom>
        </p:spPr>
        <p:txBody>
          <a:bodyPr wrap="none">
            <a:spAutoFit/>
          </a:bodyPr>
          <a:lstStyle/>
          <a:p>
            <a:pPr lvl="0" eaLnBrk="0" fontAlgn="base" hangingPunct="0">
              <a:spcBef>
                <a:spcPct val="0"/>
              </a:spcBef>
              <a:spcAft>
                <a:spcPct val="0"/>
              </a:spcAft>
            </a:pPr>
            <a:r>
              <a:rPr lang="en-US" sz="3200" dirty="0" smtClean="0">
                <a:solidFill>
                  <a:srgbClr val="993366"/>
                </a:solidFill>
                <a:latin typeface="Arial Black" pitchFamily="34" charset="0"/>
                <a:ea typeface="Times New Roman" pitchFamily="18" charset="0"/>
              </a:rPr>
              <a:t>The Cannongate</a:t>
            </a:r>
            <a:endParaRPr lang="ru-RU" sz="3200" dirty="0" smtClean="0">
              <a:solidFill>
                <a:srgbClr val="993366"/>
              </a:solidFill>
              <a:latin typeface="Arial Black" pitchFamily="34" charset="0"/>
              <a:ea typeface="Times New Roman" pitchFamily="18" charset="0"/>
            </a:endParaRPr>
          </a:p>
        </p:txBody>
      </p:sp>
      <p:sp>
        <p:nvSpPr>
          <p:cNvPr id="20" name="Прямоугольник 19"/>
          <p:cNvSpPr/>
          <p:nvPr/>
        </p:nvSpPr>
        <p:spPr>
          <a:xfrm>
            <a:off x="5072066" y="6000768"/>
            <a:ext cx="4014240" cy="707886"/>
          </a:xfrm>
          <a:prstGeom prst="rect">
            <a:avLst/>
          </a:prstGeom>
        </p:spPr>
        <p:txBody>
          <a:bodyPr wrap="none">
            <a:spAutoFit/>
          </a:bodyPr>
          <a:lstStyle/>
          <a:p>
            <a:pPr lvl="0" eaLnBrk="0" fontAlgn="base" hangingPunct="0">
              <a:spcBef>
                <a:spcPct val="0"/>
              </a:spcBef>
              <a:spcAft>
                <a:spcPct val="0"/>
              </a:spcAft>
            </a:pPr>
            <a:r>
              <a:rPr lang="en-US" sz="4000" b="1" dirty="0" smtClean="0">
                <a:solidFill>
                  <a:srgbClr val="FF0000"/>
                </a:solidFill>
                <a:latin typeface="Monotype Corsiva" pitchFamily="66" charset="0"/>
                <a:ea typeface="Times New Roman" pitchFamily="18" charset="0"/>
              </a:rPr>
              <a:t>The Scott Monument</a:t>
            </a:r>
            <a:endParaRPr lang="ru-RU" sz="4000" b="1" dirty="0" smtClean="0">
              <a:solidFill>
                <a:srgbClr val="FF0000"/>
              </a:solidFill>
              <a:latin typeface="Monotype Corsiva" pitchFamily="66" charset="0"/>
            </a:endParaRPr>
          </a:p>
        </p:txBody>
      </p:sp>
      <p:sp>
        <p:nvSpPr>
          <p:cNvPr id="21" name="Прямоугольник 20"/>
          <p:cNvSpPr/>
          <p:nvPr/>
        </p:nvSpPr>
        <p:spPr>
          <a:xfrm>
            <a:off x="4572000" y="2214554"/>
            <a:ext cx="2408032" cy="923330"/>
          </a:xfrm>
          <a:prstGeom prst="rect">
            <a:avLst/>
          </a:prstGeom>
        </p:spPr>
        <p:txBody>
          <a:bodyPr wrap="none">
            <a:spAutoFit/>
          </a:bodyPr>
          <a:lstStyle/>
          <a:p>
            <a:pPr lvl="0" algn="just" eaLnBrk="0" fontAlgn="base" hangingPunct="0">
              <a:spcBef>
                <a:spcPct val="0"/>
              </a:spcBef>
              <a:spcAft>
                <a:spcPct val="0"/>
              </a:spcAft>
            </a:pPr>
            <a:r>
              <a:rPr lang="en-US" sz="5400" dirty="0" smtClean="0">
                <a:solidFill>
                  <a:srgbClr val="9966FF"/>
                </a:solidFill>
                <a:latin typeface="Book Antiqua" pitchFamily="18" charset="0"/>
                <a:ea typeface="Times New Roman" pitchFamily="18" charset="0"/>
              </a:rPr>
              <a:t>festival</a:t>
            </a:r>
            <a:endParaRPr lang="en-US" sz="5400" dirty="0" smtClean="0">
              <a:solidFill>
                <a:srgbClr val="9966FF"/>
              </a:solidFill>
              <a:latin typeface="Book Antiqua" pitchFamily="18" charset="0"/>
            </a:endParaRPr>
          </a:p>
        </p:txBody>
      </p:sp>
      <p:sp>
        <p:nvSpPr>
          <p:cNvPr id="22" name="Прямоугольник 21"/>
          <p:cNvSpPr/>
          <p:nvPr/>
        </p:nvSpPr>
        <p:spPr>
          <a:xfrm>
            <a:off x="3714744" y="1643050"/>
            <a:ext cx="2454518" cy="707886"/>
          </a:xfrm>
          <a:prstGeom prst="rect">
            <a:avLst/>
          </a:prstGeom>
          <a:effectLst>
            <a:outerShdw blurRad="50800" dist="38100" dir="16200000" rotWithShape="0">
              <a:prstClr val="black">
                <a:alpha val="40000"/>
              </a:prstClr>
            </a:outerShdw>
          </a:effectLst>
        </p:spPr>
        <p:txBody>
          <a:bodyPr wrap="none">
            <a:spAutoFit/>
          </a:bodyPr>
          <a:lstStyle/>
          <a:p>
            <a:pPr lvl="0" algn="just" eaLnBrk="0" fontAlgn="base" hangingPunct="0">
              <a:spcBef>
                <a:spcPct val="0"/>
              </a:spcBef>
              <a:spcAft>
                <a:spcPct val="0"/>
              </a:spcAft>
            </a:pPr>
            <a:r>
              <a:rPr lang="en-US" sz="1200" dirty="0" smtClean="0">
                <a:solidFill>
                  <a:prstClr val="black"/>
                </a:solidFill>
                <a:latin typeface="Arial" pitchFamily="34" charset="0"/>
                <a:ea typeface="Times New Roman" pitchFamily="18" charset="0"/>
              </a:rPr>
              <a:t> </a:t>
            </a:r>
            <a:r>
              <a:rPr lang="en-US" sz="4000" b="1" dirty="0" smtClean="0">
                <a:solidFill>
                  <a:srgbClr val="C00000"/>
                </a:solidFill>
                <a:latin typeface="Segoe UI Light" pitchFamily="34" charset="0"/>
                <a:ea typeface="Times New Roman" pitchFamily="18" charset="0"/>
              </a:rPr>
              <a:t>The Castle</a:t>
            </a:r>
            <a:endParaRPr lang="ru-RU" sz="4000" b="1" dirty="0" smtClean="0">
              <a:solidFill>
                <a:srgbClr val="C00000"/>
              </a:solidFill>
              <a:latin typeface="Segoe UI Light" pitchFamily="34" charset="0"/>
            </a:endParaRPr>
          </a:p>
        </p:txBody>
      </p:sp>
      <p:sp>
        <p:nvSpPr>
          <p:cNvPr id="23" name="Прямоугольник 22"/>
          <p:cNvSpPr/>
          <p:nvPr/>
        </p:nvSpPr>
        <p:spPr>
          <a:xfrm>
            <a:off x="785786" y="2071678"/>
            <a:ext cx="3866764" cy="769441"/>
          </a:xfrm>
          <a:prstGeom prst="rect">
            <a:avLst/>
          </a:prstGeom>
        </p:spPr>
        <p:txBody>
          <a:bodyPr wrap="none">
            <a:spAutoFit/>
          </a:bodyPr>
          <a:lstStyle/>
          <a:p>
            <a:pPr lvl="0" algn="just" fontAlgn="base">
              <a:spcBef>
                <a:spcPct val="0"/>
              </a:spcBef>
              <a:spcAft>
                <a:spcPct val="0"/>
              </a:spcAft>
            </a:pPr>
            <a:r>
              <a:rPr lang="en-US" sz="4400" b="1" dirty="0" smtClean="0">
                <a:solidFill>
                  <a:prstClr val="black"/>
                </a:solidFill>
                <a:latin typeface="Book Antiqua" pitchFamily="18" charset="0"/>
                <a:ea typeface="Times New Roman" pitchFamily="18" charset="0"/>
              </a:rPr>
              <a:t>military tattoo</a:t>
            </a:r>
            <a:endParaRPr lang="ru-RU" sz="4400" b="1" dirty="0" smtClean="0">
              <a:solidFill>
                <a:prstClr val="black"/>
              </a:solidFill>
              <a:latin typeface="Book Antiqua" pitchFamily="18" charset="0"/>
            </a:endParaRPr>
          </a:p>
        </p:txBody>
      </p:sp>
      <p:sp>
        <p:nvSpPr>
          <p:cNvPr id="24" name="Прямоугольник 23"/>
          <p:cNvSpPr/>
          <p:nvPr/>
        </p:nvSpPr>
        <p:spPr>
          <a:xfrm>
            <a:off x="5929322" y="2857496"/>
            <a:ext cx="3041217" cy="707886"/>
          </a:xfrm>
          <a:prstGeom prst="rect">
            <a:avLst/>
          </a:prstGeom>
        </p:spPr>
        <p:txBody>
          <a:bodyPr wrap="none">
            <a:spAutoFit/>
          </a:bodyPr>
          <a:lstStyle/>
          <a:p>
            <a:r>
              <a:rPr lang="en-US" sz="4000" b="1" dirty="0" smtClean="0">
                <a:latin typeface="Georgia" pitchFamily="18" charset="0"/>
              </a:rPr>
              <a:t>the enemy </a:t>
            </a:r>
            <a:endParaRPr lang="ru-RU" sz="4000" b="1" dirty="0">
              <a:latin typeface="Georgia" pitchFamily="18" charset="0"/>
            </a:endParaRPr>
          </a:p>
        </p:txBody>
      </p:sp>
      <p:sp>
        <p:nvSpPr>
          <p:cNvPr id="25" name="Прямоугольник 24"/>
          <p:cNvSpPr/>
          <p:nvPr/>
        </p:nvSpPr>
        <p:spPr>
          <a:xfrm>
            <a:off x="285720" y="2643182"/>
            <a:ext cx="3877985" cy="707886"/>
          </a:xfrm>
          <a:prstGeom prst="rect">
            <a:avLst/>
          </a:prstGeom>
        </p:spPr>
        <p:txBody>
          <a:bodyPr wrap="none">
            <a:spAutoFit/>
          </a:bodyPr>
          <a:lstStyle/>
          <a:p>
            <a:r>
              <a:rPr lang="en-US" sz="4000" b="1" i="1" dirty="0" smtClean="0">
                <a:solidFill>
                  <a:srgbClr val="CC00CC"/>
                </a:solidFill>
                <a:latin typeface="Courier New" pitchFamily="49" charset="0"/>
                <a:cs typeface="Courier New" pitchFamily="49" charset="0"/>
              </a:rPr>
              <a:t>the thistle </a:t>
            </a:r>
            <a:endParaRPr lang="ru-RU" sz="4000" b="1" i="1" dirty="0">
              <a:solidFill>
                <a:srgbClr val="CC00CC"/>
              </a:solidFill>
              <a:latin typeface="Courier New" pitchFamily="49" charset="0"/>
              <a:cs typeface="Courier New" pitchFamily="49" charset="0"/>
            </a:endParaRPr>
          </a:p>
        </p:txBody>
      </p:sp>
      <p:sp>
        <p:nvSpPr>
          <p:cNvPr id="26" name="TextBox 25"/>
          <p:cNvSpPr txBox="1"/>
          <p:nvPr/>
        </p:nvSpPr>
        <p:spPr>
          <a:xfrm>
            <a:off x="500034" y="3214686"/>
            <a:ext cx="1785950" cy="707886"/>
          </a:xfrm>
          <a:prstGeom prst="rect">
            <a:avLst/>
          </a:prstGeom>
          <a:noFill/>
        </p:spPr>
        <p:txBody>
          <a:bodyPr wrap="square" rtlCol="0">
            <a:spAutoFit/>
          </a:bodyPr>
          <a:lstStyle/>
          <a:p>
            <a:r>
              <a:rPr lang="en-US" sz="4000" dirty="0" smtClean="0">
                <a:solidFill>
                  <a:schemeClr val="accent6">
                    <a:lumMod val="75000"/>
                  </a:schemeClr>
                </a:solidFill>
                <a:latin typeface="Haettenschweiler" pitchFamily="34" charset="0"/>
              </a:rPr>
              <a:t>devotion</a:t>
            </a:r>
            <a:endParaRPr lang="ru-RU" sz="4000" dirty="0">
              <a:solidFill>
                <a:schemeClr val="accent6">
                  <a:lumMod val="75000"/>
                </a:schemeClr>
              </a:solidFill>
              <a:latin typeface="Haettenschweiler" pitchFamily="34" charset="0"/>
            </a:endParaRPr>
          </a:p>
        </p:txBody>
      </p:sp>
      <p:sp>
        <p:nvSpPr>
          <p:cNvPr id="27" name="TextBox 26"/>
          <p:cNvSpPr txBox="1"/>
          <p:nvPr/>
        </p:nvSpPr>
        <p:spPr>
          <a:xfrm>
            <a:off x="0" y="3857628"/>
            <a:ext cx="2714644" cy="584775"/>
          </a:xfrm>
          <a:prstGeom prst="rect">
            <a:avLst/>
          </a:prstGeom>
          <a:noFill/>
        </p:spPr>
        <p:txBody>
          <a:bodyPr wrap="square" rtlCol="0">
            <a:spAutoFit/>
          </a:bodyPr>
          <a:lstStyle/>
          <a:p>
            <a:r>
              <a:rPr lang="en-US" sz="3200" b="1" dirty="0" smtClean="0">
                <a:solidFill>
                  <a:srgbClr val="0000FF"/>
                </a:solidFill>
                <a:latin typeface="Lucida Console" pitchFamily="49" charset="0"/>
              </a:rPr>
              <a:t>prosperous</a:t>
            </a:r>
            <a:endParaRPr lang="ru-RU" sz="3200" b="1" dirty="0">
              <a:solidFill>
                <a:srgbClr val="0000FF"/>
              </a:solidFill>
              <a:latin typeface="Lucida Console" pitchFamily="49" charset="0"/>
            </a:endParaRPr>
          </a:p>
        </p:txBody>
      </p:sp>
      <p:sp>
        <p:nvSpPr>
          <p:cNvPr id="28" name="TextBox 27"/>
          <p:cNvSpPr txBox="1"/>
          <p:nvPr/>
        </p:nvSpPr>
        <p:spPr>
          <a:xfrm>
            <a:off x="214282" y="4929198"/>
            <a:ext cx="2643206" cy="523220"/>
          </a:xfrm>
          <a:prstGeom prst="rect">
            <a:avLst/>
          </a:prstGeom>
          <a:noFill/>
        </p:spPr>
        <p:txBody>
          <a:bodyPr wrap="square" rtlCol="0">
            <a:spAutoFit/>
          </a:bodyPr>
          <a:lstStyle/>
          <a:p>
            <a:r>
              <a:rPr lang="en-US" sz="2800" b="1" dirty="0" smtClean="0">
                <a:solidFill>
                  <a:srgbClr val="FF0000"/>
                </a:solidFill>
                <a:latin typeface="Verdana" pitchFamily="34" charset="0"/>
              </a:rPr>
              <a:t>picturesque</a:t>
            </a:r>
            <a:endParaRPr lang="ru-RU" sz="2800" b="1" dirty="0">
              <a:solidFill>
                <a:srgbClr val="FF0000"/>
              </a:solidFill>
              <a:latin typeface="Verdana" pitchFamily="34" charset="0"/>
            </a:endParaRPr>
          </a:p>
        </p:txBody>
      </p:sp>
      <p:sp>
        <p:nvSpPr>
          <p:cNvPr id="29" name="TextBox 28"/>
          <p:cNvSpPr txBox="1"/>
          <p:nvPr/>
        </p:nvSpPr>
        <p:spPr>
          <a:xfrm>
            <a:off x="285720" y="1643050"/>
            <a:ext cx="2428892" cy="646331"/>
          </a:xfrm>
          <a:prstGeom prst="rect">
            <a:avLst/>
          </a:prstGeom>
          <a:noFill/>
        </p:spPr>
        <p:txBody>
          <a:bodyPr wrap="square" rtlCol="0">
            <a:spAutoFit/>
          </a:bodyPr>
          <a:lstStyle/>
          <a:p>
            <a:r>
              <a:rPr lang="en-US" sz="3600" b="1" dirty="0" smtClean="0">
                <a:solidFill>
                  <a:srgbClr val="7030A0"/>
                </a:solidFill>
                <a:latin typeface="Verdana" pitchFamily="34" charset="0"/>
              </a:rPr>
              <a:t>modest</a:t>
            </a:r>
            <a:endParaRPr lang="ru-RU" sz="3600" b="1" dirty="0">
              <a:solidFill>
                <a:srgbClr val="7030A0"/>
              </a:solidFill>
              <a:latin typeface="Verdana" pitchFamily="34" charset="0"/>
            </a:endParaRPr>
          </a:p>
        </p:txBody>
      </p:sp>
      <p:sp>
        <p:nvSpPr>
          <p:cNvPr id="30" name="TextBox 29"/>
          <p:cNvSpPr txBox="1"/>
          <p:nvPr/>
        </p:nvSpPr>
        <p:spPr>
          <a:xfrm>
            <a:off x="285720" y="214290"/>
            <a:ext cx="2143140" cy="707886"/>
          </a:xfrm>
          <a:prstGeom prst="rect">
            <a:avLst/>
          </a:prstGeom>
          <a:noFill/>
        </p:spPr>
        <p:txBody>
          <a:bodyPr wrap="square" rtlCol="0">
            <a:spAutoFit/>
          </a:bodyPr>
          <a:lstStyle/>
          <a:p>
            <a:r>
              <a:rPr lang="en-US" sz="4000" b="1" dirty="0" smtClean="0">
                <a:latin typeface="Book Antiqua" pitchFamily="18" charset="0"/>
              </a:rPr>
              <a:t>striking</a:t>
            </a:r>
            <a:endParaRPr lang="ru-RU" sz="4000" b="1" dirty="0">
              <a:latin typeface="Book Antiqua" pitchFamily="18" charset="0"/>
            </a:endParaRPr>
          </a:p>
        </p:txBody>
      </p:sp>
      <p:sp>
        <p:nvSpPr>
          <p:cNvPr id="32" name="TextBox 31"/>
          <p:cNvSpPr txBox="1"/>
          <p:nvPr/>
        </p:nvSpPr>
        <p:spPr>
          <a:xfrm>
            <a:off x="3071802" y="500042"/>
            <a:ext cx="1143008" cy="584775"/>
          </a:xfrm>
          <a:prstGeom prst="rect">
            <a:avLst/>
          </a:prstGeom>
          <a:noFill/>
        </p:spPr>
        <p:txBody>
          <a:bodyPr wrap="square" rtlCol="0">
            <a:spAutoFit/>
          </a:bodyPr>
          <a:lstStyle/>
          <a:p>
            <a:r>
              <a:rPr lang="en-US" sz="3200" b="1" i="1" dirty="0" smtClean="0">
                <a:solidFill>
                  <a:srgbClr val="0070C0"/>
                </a:solidFill>
                <a:latin typeface="Arial Narrow" pitchFamily="34" charset="0"/>
              </a:rPr>
              <a:t>busy</a:t>
            </a:r>
            <a:endParaRPr lang="ru-RU" sz="3200" b="1" i="1" dirty="0">
              <a:solidFill>
                <a:srgbClr val="0070C0"/>
              </a:solidFill>
              <a:latin typeface="Arial Narrow" pitchFamily="34" charset="0"/>
            </a:endParaRPr>
          </a:p>
        </p:txBody>
      </p:sp>
      <p:sp>
        <p:nvSpPr>
          <p:cNvPr id="33" name="TextBox 32"/>
          <p:cNvSpPr txBox="1"/>
          <p:nvPr/>
        </p:nvSpPr>
        <p:spPr>
          <a:xfrm>
            <a:off x="2357422" y="1285860"/>
            <a:ext cx="1714512" cy="646331"/>
          </a:xfrm>
          <a:prstGeom prst="rect">
            <a:avLst/>
          </a:prstGeom>
          <a:noFill/>
        </p:spPr>
        <p:txBody>
          <a:bodyPr wrap="square" rtlCol="0">
            <a:spAutoFit/>
          </a:bodyPr>
          <a:lstStyle/>
          <a:p>
            <a:r>
              <a:rPr lang="en-US" sz="3600" b="1" dirty="0" smtClean="0">
                <a:solidFill>
                  <a:srgbClr val="9933FF"/>
                </a:solidFill>
              </a:rPr>
              <a:t>smart</a:t>
            </a:r>
            <a:endParaRPr lang="ru-RU" sz="3600" b="1" dirty="0">
              <a:solidFill>
                <a:srgbClr val="9933FF"/>
              </a:solidFill>
            </a:endParaRPr>
          </a:p>
        </p:txBody>
      </p:sp>
      <p:sp>
        <p:nvSpPr>
          <p:cNvPr id="34" name="Прямоугольник 33"/>
          <p:cNvSpPr/>
          <p:nvPr/>
        </p:nvSpPr>
        <p:spPr>
          <a:xfrm>
            <a:off x="6913068" y="4071942"/>
            <a:ext cx="2230932" cy="646331"/>
          </a:xfrm>
          <a:prstGeom prst="rect">
            <a:avLst/>
          </a:prstGeom>
        </p:spPr>
        <p:txBody>
          <a:bodyPr wrap="none">
            <a:spAutoFit/>
          </a:bodyPr>
          <a:lstStyle/>
          <a:p>
            <a:pPr algn="ctr"/>
            <a:r>
              <a:rPr lang="en-US" sz="3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mountains</a:t>
            </a:r>
            <a:endParaRPr lang="ru-RU"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6" name="Прямоугольник 35"/>
          <p:cNvSpPr/>
          <p:nvPr/>
        </p:nvSpPr>
        <p:spPr>
          <a:xfrm>
            <a:off x="2857488" y="6072206"/>
            <a:ext cx="2021707" cy="523220"/>
          </a:xfrm>
          <a:prstGeom prst="rect">
            <a:avLst/>
          </a:prstGeom>
        </p:spPr>
        <p:txBody>
          <a:bodyPr wrap="none">
            <a:spAutoFit/>
          </a:bodyPr>
          <a:lstStyle/>
          <a:p>
            <a:pPr lvl="0" eaLnBrk="0" fontAlgn="base" hangingPunct="0">
              <a:spcBef>
                <a:spcPct val="0"/>
              </a:spcBef>
              <a:spcAft>
                <a:spcPct val="0"/>
              </a:spcAft>
            </a:pPr>
            <a:r>
              <a:rPr lang="en-US" sz="2800" b="1" dirty="0" smtClean="0">
                <a:solidFill>
                  <a:srgbClr val="0000FF"/>
                </a:solidFill>
                <a:latin typeface="Arbat-Bold" pitchFamily="2" charset="0"/>
                <a:ea typeface="Times New Roman" pitchFamily="18" charset="0"/>
                <a:cs typeface="Times New Roman" pitchFamily="18" charset="0"/>
              </a:rPr>
              <a:t>monument</a:t>
            </a:r>
            <a:endParaRPr lang="ru-RU" sz="2800" dirty="0" smtClean="0">
              <a:solidFill>
                <a:srgbClr val="0000FF"/>
              </a:solidFill>
              <a:latin typeface="Arial" pitchFamily="34" charset="0"/>
            </a:endParaRPr>
          </a:p>
        </p:txBody>
      </p:sp>
      <p:sp>
        <p:nvSpPr>
          <p:cNvPr id="37" name="Прямоугольник 36"/>
          <p:cNvSpPr/>
          <p:nvPr/>
        </p:nvSpPr>
        <p:spPr>
          <a:xfrm>
            <a:off x="3071802" y="4857760"/>
            <a:ext cx="2518638" cy="646331"/>
          </a:xfrm>
          <a:prstGeom prst="rect">
            <a:avLst/>
          </a:prstGeom>
        </p:spPr>
        <p:txBody>
          <a:bodyPr wrap="none">
            <a:spAutoFit/>
          </a:bodyPr>
          <a:lstStyle/>
          <a:p>
            <a:r>
              <a:rPr lang="en-US" sz="3600" dirty="0" smtClean="0">
                <a:latin typeface="Times New Roman" pitchFamily="18" charset="0"/>
                <a:cs typeface="Times New Roman" pitchFamily="18" charset="0"/>
              </a:rPr>
              <a:t>achievement</a:t>
            </a:r>
            <a:endParaRPr lang="ru-RU" sz="3600" dirty="0">
              <a:latin typeface="Times New Roman" pitchFamily="18" charset="0"/>
              <a:cs typeface="Times New Roman" pitchFamily="18" charset="0"/>
            </a:endParaRPr>
          </a:p>
        </p:txBody>
      </p:sp>
      <p:sp>
        <p:nvSpPr>
          <p:cNvPr id="38" name="TextBox 37"/>
          <p:cNvSpPr txBox="1"/>
          <p:nvPr/>
        </p:nvSpPr>
        <p:spPr>
          <a:xfrm>
            <a:off x="7143768" y="2285992"/>
            <a:ext cx="1571636" cy="646331"/>
          </a:xfrm>
          <a:prstGeom prst="rect">
            <a:avLst/>
          </a:prstGeom>
          <a:noFill/>
        </p:spPr>
        <p:txBody>
          <a:bodyPr wrap="square" rtlCol="0">
            <a:spAutoFit/>
          </a:bodyPr>
          <a:lstStyle/>
          <a:p>
            <a:r>
              <a:rPr lang="en-US" sz="3600" dirty="0" smtClean="0">
                <a:latin typeface="Haettenschweiler" pitchFamily="34" charset="0"/>
              </a:rPr>
              <a:t>computer</a:t>
            </a:r>
            <a:endParaRPr lang="ru-RU" sz="3600" dirty="0">
              <a:latin typeface="Haettenschweiler" pitchFamily="34" charset="0"/>
            </a:endParaRPr>
          </a:p>
        </p:txBody>
      </p:sp>
      <p:sp>
        <p:nvSpPr>
          <p:cNvPr id="39" name="Прямоугольник 38"/>
          <p:cNvSpPr/>
          <p:nvPr/>
        </p:nvSpPr>
        <p:spPr>
          <a:xfrm>
            <a:off x="214282" y="5857892"/>
            <a:ext cx="2526974" cy="769441"/>
          </a:xfrm>
          <a:prstGeom prst="rect">
            <a:avLst/>
          </a:prstGeom>
        </p:spPr>
        <p:txBody>
          <a:bodyPr wrap="none">
            <a:spAutoFit/>
          </a:bodyPr>
          <a:lstStyle/>
          <a:p>
            <a:r>
              <a:rPr lang="en-US" sz="4400" dirty="0" smtClean="0">
                <a:solidFill>
                  <a:srgbClr val="008000"/>
                </a:solidFill>
              </a:rPr>
              <a:t>telephone</a:t>
            </a:r>
            <a:endParaRPr lang="ru-RU" sz="4400" dirty="0">
              <a:solidFill>
                <a:srgbClr val="008000"/>
              </a:solidFill>
            </a:endParaRPr>
          </a:p>
        </p:txBody>
      </p:sp>
      <p:sp>
        <p:nvSpPr>
          <p:cNvPr id="40" name="Прямоугольник 39"/>
          <p:cNvSpPr/>
          <p:nvPr/>
        </p:nvSpPr>
        <p:spPr>
          <a:xfrm>
            <a:off x="214282" y="1214422"/>
            <a:ext cx="1569660" cy="553998"/>
          </a:xfrm>
          <a:prstGeom prst="rect">
            <a:avLst/>
          </a:prstGeom>
        </p:spPr>
        <p:txBody>
          <a:bodyPr wrap="none">
            <a:spAutoFit/>
          </a:bodyPr>
          <a:lstStyle/>
          <a:p>
            <a:r>
              <a:rPr lang="en-US" sz="3000" b="1" dirty="0" smtClean="0">
                <a:solidFill>
                  <a:srgbClr val="FF9900"/>
                </a:solidFill>
                <a:latin typeface="Hobo Std" pitchFamily="50" charset="0"/>
              </a:rPr>
              <a:t>symbol</a:t>
            </a:r>
            <a:r>
              <a:rPr lang="en-US" sz="3000" dirty="0" smtClean="0">
                <a:solidFill>
                  <a:srgbClr val="FF9900"/>
                </a:solidFill>
              </a:rPr>
              <a:t> </a:t>
            </a:r>
            <a:endParaRPr lang="ru-RU" sz="3000" dirty="0">
              <a:solidFill>
                <a:srgbClr val="FF9900"/>
              </a:solidFill>
            </a:endParaRPr>
          </a:p>
        </p:txBody>
      </p:sp>
    </p:spTree>
  </p:cSld>
  <p:clrMapOvr>
    <a:masterClrMapping/>
  </p:clrMapOvr>
  <p:transition>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BEAC7"/>
            </a:gs>
            <a:gs pos="17999">
              <a:srgbClr val="FEE7F2"/>
            </a:gs>
            <a:gs pos="36000">
              <a:srgbClr val="FAC77D"/>
            </a:gs>
            <a:gs pos="61000">
              <a:srgbClr val="FBA97D"/>
            </a:gs>
            <a:gs pos="82001">
              <a:srgbClr val="FBD49C"/>
            </a:gs>
            <a:gs pos="100000">
              <a:srgbClr val="FEE7F2"/>
            </a:gs>
          </a:gsLst>
          <a:lin ang="16200000" scaled="1"/>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74754" name="Picture 2" descr="File:Edinburgh Castle Rock.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6080761"/>
          </a:xfrm>
          <a:prstGeom prst="rect">
            <a:avLst/>
          </a:prstGeom>
          <a:noFill/>
        </p:spPr>
      </p:pic>
      <p:sp>
        <p:nvSpPr>
          <p:cNvPr id="5" name="Прямоугольник 4"/>
          <p:cNvSpPr/>
          <p:nvPr/>
        </p:nvSpPr>
        <p:spPr>
          <a:xfrm>
            <a:off x="571472" y="6143644"/>
            <a:ext cx="7929586" cy="461665"/>
          </a:xfrm>
          <a:prstGeom prst="rect">
            <a:avLst/>
          </a:prstGeom>
        </p:spPr>
        <p:txBody>
          <a:bodyPr wrap="square">
            <a:spAutoFit/>
          </a:bodyPr>
          <a:lstStyle/>
          <a:p>
            <a:pPr algn="ctr"/>
            <a:r>
              <a:rPr lang="en-US" sz="2300" b="1" dirty="0" smtClean="0"/>
              <a:t>is situated on the huge rock that stands high above Edinburgh. </a:t>
            </a:r>
            <a:endParaRPr lang="ru-RU" sz="2300" dirty="0"/>
          </a:p>
        </p:txBody>
      </p:sp>
      <p:sp>
        <p:nvSpPr>
          <p:cNvPr id="6" name="Прямоугольник 5"/>
          <p:cNvSpPr/>
          <p:nvPr/>
        </p:nvSpPr>
        <p:spPr>
          <a:xfrm>
            <a:off x="3786182" y="285728"/>
            <a:ext cx="4512133" cy="923330"/>
          </a:xfrm>
          <a:prstGeom prst="rect">
            <a:avLst/>
          </a:prstGeom>
        </p:spPr>
        <p:txBody>
          <a:bodyPr wrap="none">
            <a:spAutoFit/>
          </a:bodyPr>
          <a:lstStyle/>
          <a:p>
            <a:r>
              <a:rPr lang="en-US" sz="5400" b="1" dirty="0" smtClean="0">
                <a:solidFill>
                  <a:srgbClr val="FFFF00"/>
                </a:solidFill>
                <a:latin typeface="Arial Black" pitchFamily="34" charset="0"/>
              </a:rPr>
              <a:t>The Castle </a:t>
            </a:r>
            <a:endParaRPr lang="ru-RU" sz="5400" dirty="0">
              <a:solidFill>
                <a:srgbClr val="FFFF00"/>
              </a:solidFill>
              <a:latin typeface="Arial Black" pitchFamily="34" charset="0"/>
            </a:endParaRPr>
          </a:p>
        </p:txBody>
      </p:sp>
    </p:spTree>
  </p:cSld>
  <p:clrMapOvr>
    <a:masterClrMapping/>
  </p:clrMapOvr>
  <p:transition>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5" descr="замок 2"/>
          <p:cNvPicPr>
            <a:picLocks noGrp="1" noChangeAspect="1" noChangeArrowheads="1"/>
          </p:cNvPicPr>
          <p:nvPr>
            <p:ph/>
          </p:nvPr>
        </p:nvPicPr>
        <p:blipFill>
          <a:blip r:embed="rId2" cstate="screen">
            <a:extLst>
              <a:ext uri="{28A0092B-C50C-407E-A947-70E740481C1C}">
                <a14:useLocalDpi xmlns:a14="http://schemas.microsoft.com/office/drawing/2010/main"/>
              </a:ext>
            </a:extLst>
          </a:blip>
          <a:srcRect/>
          <a:stretch>
            <a:fillRect/>
          </a:stretch>
        </p:blipFill>
        <p:spPr>
          <a:xfrm>
            <a:off x="0" y="0"/>
            <a:ext cx="9144000" cy="6858000"/>
          </a:xfrm>
          <a:noFill/>
        </p:spPr>
      </p:pic>
    </p:spTree>
  </p:cSld>
  <p:clrMapOvr>
    <a:masterClrMapping/>
  </p:clrMapOvr>
  <p:transition>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descr="http://upload.wikimedia.org/wikipedia/commons/2/21/PipesAndDrums.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031367"/>
          </a:xfrm>
          <a:prstGeom prst="rect">
            <a:avLst/>
          </a:prstGeom>
          <a:noFill/>
        </p:spPr>
      </p:pic>
      <p:sp>
        <p:nvSpPr>
          <p:cNvPr id="5" name="Прямоугольник 4"/>
          <p:cNvSpPr/>
          <p:nvPr/>
        </p:nvSpPr>
        <p:spPr>
          <a:xfrm>
            <a:off x="0" y="6027003"/>
            <a:ext cx="9144000" cy="830997"/>
          </a:xfrm>
          <a:prstGeom prst="rect">
            <a:avLst/>
          </a:prstGeom>
        </p:spPr>
        <p:txBody>
          <a:bodyPr wrap="square">
            <a:spAutoFit/>
          </a:bodyPr>
          <a:lstStyle/>
          <a:p>
            <a:r>
              <a:rPr lang="en-US" sz="2400" b="1" dirty="0" smtClean="0"/>
              <a:t>For 90 minutes on five or six nights a week, 600 people perform  in the square in front of the Castle. </a:t>
            </a:r>
            <a:endParaRPr lang="ru-RU" sz="2400" b="1" dirty="0"/>
          </a:p>
        </p:txBody>
      </p:sp>
    </p:spTree>
  </p:cSld>
  <p:clrMapOvr>
    <a:masterClrMapping/>
  </p:clrMapOvr>
  <p:transition>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7" name="Picture 5" descr="tattoo"/>
          <p:cNvPicPr>
            <a:picLocks noGrp="1" noChangeAspect="1" noChangeArrowheads="1"/>
          </p:cNvPicPr>
          <p:nvPr>
            <p:ph idx="1"/>
          </p:nvPr>
        </p:nvPicPr>
        <p:blipFill>
          <a:blip r:embed="rId2" cstate="screen">
            <a:extLst>
              <a:ext uri="{28A0092B-C50C-407E-A947-70E740481C1C}">
                <a14:useLocalDpi xmlns:a14="http://schemas.microsoft.com/office/drawing/2010/main"/>
              </a:ext>
            </a:extLst>
          </a:blip>
          <a:srcRect/>
          <a:stretch>
            <a:fillRect/>
          </a:stretch>
        </p:blipFill>
        <p:spPr>
          <a:xfrm>
            <a:off x="0" y="-1"/>
            <a:ext cx="9144000" cy="6065859"/>
          </a:xfrm>
          <a:noFill/>
        </p:spPr>
      </p:pic>
      <p:sp>
        <p:nvSpPr>
          <p:cNvPr id="5" name="Прямоугольник 4"/>
          <p:cNvSpPr/>
          <p:nvPr/>
        </p:nvSpPr>
        <p:spPr>
          <a:xfrm>
            <a:off x="571472" y="6143644"/>
            <a:ext cx="7358114" cy="461665"/>
          </a:xfrm>
          <a:prstGeom prst="rect">
            <a:avLst/>
          </a:prstGeom>
        </p:spPr>
        <p:txBody>
          <a:bodyPr wrap="square">
            <a:spAutoFit/>
          </a:bodyPr>
          <a:lstStyle/>
          <a:p>
            <a:r>
              <a:rPr lang="en-US" sz="2400" b="1" dirty="0" smtClean="0"/>
              <a:t>The performers play military music and march to it.</a:t>
            </a:r>
            <a:endParaRPr lang="ru-RU" sz="2400" b="1" dirty="0"/>
          </a:p>
        </p:txBody>
      </p:sp>
    </p:spTree>
  </p:cSld>
  <p:clrMapOvr>
    <a:masterClrMapping/>
  </p:clrMapOvr>
  <p:transition>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66562" name="Picture 2" descr="http://upload.wikimedia.org/wikipedia/commons/8/85/Edinburgh_military_tattoo.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2"/>
          </a:xfrm>
          <a:prstGeom prst="rect">
            <a:avLst/>
          </a:prstGeom>
          <a:noFill/>
        </p:spPr>
      </p:pic>
    </p:spTree>
  </p:cSld>
  <p:clrMapOvr>
    <a:masterClrMapping/>
  </p:clrMapOvr>
  <p:transition>
    <p:fade thruBlk="1"/>
  </p:transition>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458</TotalTime>
  <Words>524</Words>
  <Application>Microsoft Office PowerPoint</Application>
  <PresentationFormat>Экран (4:3)</PresentationFormat>
  <Paragraphs>79</Paragraphs>
  <Slides>24</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24</vt:i4>
      </vt:variant>
    </vt:vector>
  </HeadingPairs>
  <TitlesOfParts>
    <vt:vector size="25" baseType="lpstr">
      <vt:lpstr>Тема Office</vt:lpstr>
      <vt:lpstr>SCOTLAND THE BEAUTIFUL</vt:lpstr>
      <vt:lpstr>Презентация PowerPoint</vt:lpstr>
      <vt:lpstr>What will you do?</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Edinburgh festival</vt:lpstr>
      <vt:lpstr>Презентация PowerPoint</vt:lpstr>
      <vt:lpstr>Презентация PowerPoint</vt:lpstr>
      <vt:lpstr>The Royal Mile </vt:lpstr>
      <vt:lpstr>Презентация PowerPoint</vt:lpstr>
      <vt:lpstr>The Cannongate</vt:lpstr>
      <vt:lpstr>is the official residence of the Monarch of the United Kingdom in Scotland. It is located at the bottom of the Royal Mile in Edinburgh.</vt:lpstr>
      <vt:lpstr>Презентация PowerPoint</vt:lpstr>
      <vt:lpstr>Презентация PowerPoint</vt:lpstr>
      <vt:lpstr>Презентация PowerPoint</vt:lpstr>
      <vt:lpstr>  A symbol of devotion Greyfriars Bobby</vt:lpstr>
      <vt:lpstr>Презентация PowerPoint</vt:lpstr>
      <vt:lpstr>Walter Scott (1771 –1832) </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SCOTLAND THE BEAUTIFUL </dc:title>
  <cp:lastModifiedBy>Admin</cp:lastModifiedBy>
  <cp:revision>96</cp:revision>
  <dcterms:modified xsi:type="dcterms:W3CDTF">2014-05-10T15:01:12Z</dcterms:modified>
</cp:coreProperties>
</file>