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63" r:id="rId7"/>
    <p:sldId id="258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/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Красивая абстракция 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Photoshop</a:t>
            </a:r>
            <a:endParaRPr lang="ru-RU" sz="6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428604"/>
            <a:ext cx="7286676" cy="582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r>
              <a:rPr lang="ru-RU" sz="2400" b="1" dirty="0" smtClean="0"/>
              <a:t>Шаг 7.</a:t>
            </a:r>
            <a:r>
              <a:rPr lang="ru-RU" sz="2400" dirty="0" smtClean="0"/>
              <a:t>Измените режим смешивания на </a:t>
            </a:r>
            <a:r>
              <a:rPr lang="ru-RU" sz="2400" b="1" dirty="0" smtClean="0"/>
              <a:t>Л</a:t>
            </a:r>
            <a:r>
              <a:rPr lang="ru-RU" sz="2400" dirty="0" smtClean="0"/>
              <a:t>инейный </a:t>
            </a:r>
            <a:r>
              <a:rPr lang="ru-RU" sz="2400" dirty="0" err="1" smtClean="0"/>
              <a:t>затемнитель</a:t>
            </a:r>
            <a:r>
              <a:rPr lang="ru-RU" sz="2400" dirty="0" smtClean="0"/>
              <a:t> для слоя с градиентом.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643050"/>
            <a:ext cx="6000792" cy="48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142984"/>
            <a:ext cx="4857784" cy="476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r>
              <a:rPr lang="ru-RU" sz="2400" b="1" dirty="0" smtClean="0"/>
              <a:t>Финальное изображение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photoshop-master.ru/lessons/les1394/1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6000760" y="2857496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photoshop-master.ru/lessons/les1394/1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857232"/>
            <a:ext cx="2643191" cy="264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hotoshop-master.ru/lessons/les1394/1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214290"/>
            <a:ext cx="2786067" cy="278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http://www.photoshop-master.ru/lessons/les1394/11.jpg"/>
          <p:cNvPicPr>
            <a:picLocks noGrp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285728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photoshop-master.ru/lessons/les1394/13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3857628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photoshop-master.ru/lessons/les1394/15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472" y="3000372"/>
            <a:ext cx="2786081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286016"/>
          </a:xfrm>
        </p:spPr>
        <p:txBody>
          <a:bodyPr/>
          <a:lstStyle/>
          <a:p>
            <a:pPr algn="just"/>
            <a:r>
              <a:rPr lang="ru-RU" sz="2400" b="1" dirty="0" smtClean="0"/>
              <a:t>Шаг 1.</a:t>
            </a:r>
            <a:r>
              <a:rPr lang="ru-RU" sz="2400" dirty="0" smtClean="0"/>
              <a:t>Создайте новый документ 1000 × 1000 пикселей с белым фоном. Это очень важно для этого урока, чтобы документ имел такую ширину и высоту.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3000372"/>
            <a:ext cx="6667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071702"/>
          </a:xfrm>
        </p:spPr>
        <p:txBody>
          <a:bodyPr/>
          <a:lstStyle/>
          <a:p>
            <a:pPr algn="just"/>
            <a:r>
              <a:rPr lang="ru-RU" sz="2400" b="1" dirty="0" smtClean="0"/>
              <a:t>Шаг 2.</a:t>
            </a:r>
            <a:r>
              <a:rPr lang="ru-RU" sz="2400" dirty="0" smtClean="0"/>
              <a:t> Затем с помощью  инструмента Градиент выберите черно-белый линейный градиент (набор </a:t>
            </a:r>
            <a:r>
              <a:rPr lang="ru-RU" sz="2400" dirty="0" err="1" smtClean="0"/>
              <a:t>Металлик</a:t>
            </a:r>
            <a:r>
              <a:rPr lang="ru-RU" sz="2400" dirty="0" smtClean="0"/>
              <a:t>) и выставьте </a:t>
            </a:r>
            <a:r>
              <a:rPr lang="ru-RU" sz="2400" b="1" dirty="0" smtClean="0"/>
              <a:t>режим разница</a:t>
            </a:r>
            <a:r>
              <a:rPr lang="ru-RU" sz="2400" dirty="0" smtClean="0"/>
              <a:t>, залейте наш холст этим градиентом несколько раз.</a:t>
            </a:r>
            <a:endParaRPr lang="ru-RU" sz="24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2214554"/>
            <a:ext cx="582783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500042"/>
            <a:ext cx="735940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2714644"/>
          </a:xfrm>
        </p:spPr>
        <p:txBody>
          <a:bodyPr/>
          <a:lstStyle/>
          <a:p>
            <a:pPr algn="just"/>
            <a:r>
              <a:rPr lang="ru-RU" sz="2400" b="1" dirty="0" smtClean="0"/>
              <a:t>Шаг 3.</a:t>
            </a:r>
            <a:r>
              <a:rPr lang="ru-RU" sz="2400" dirty="0" smtClean="0"/>
              <a:t>Теперь применим метод преобразования для создания формы абстракции. Дублируйте этот слой с помощью </a:t>
            </a:r>
            <a:r>
              <a:rPr lang="ru-RU" sz="2400" b="1" u="sng" dirty="0" err="1" smtClean="0"/>
              <a:t>Ctrl</a:t>
            </a:r>
            <a:r>
              <a:rPr lang="ru-RU" sz="2400" b="1" u="sng" dirty="0" smtClean="0"/>
              <a:t> + J</a:t>
            </a:r>
            <a:r>
              <a:rPr lang="ru-RU" sz="2400" dirty="0" smtClean="0"/>
              <a:t>, после чего переверните его по горизонтали с помощью  команды Редактирование – трансформирование - отразить холст по горизонтали и измените режим слоя на Замена светлым.</a:t>
            </a:r>
            <a:endParaRPr lang="ru-RU" sz="2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2643182"/>
            <a:ext cx="5048200" cy="403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/>
          <a:lstStyle/>
          <a:p>
            <a:pPr algn="just"/>
            <a:r>
              <a:rPr lang="ru-RU" sz="2400" b="1" dirty="0" smtClean="0"/>
              <a:t>Шаг 4.</a:t>
            </a:r>
            <a:r>
              <a:rPr lang="ru-RU" sz="2400" dirty="0" smtClean="0"/>
              <a:t>Перейдем в </a:t>
            </a:r>
            <a:r>
              <a:rPr lang="ru-RU" sz="2400" b="1" dirty="0" smtClean="0"/>
              <a:t>С</a:t>
            </a:r>
            <a:r>
              <a:rPr lang="ru-RU" sz="2400" dirty="0" smtClean="0"/>
              <a:t>лои - </a:t>
            </a:r>
            <a:r>
              <a:rPr lang="ru-RU" sz="2400" dirty="0" err="1" smtClean="0"/>
              <a:t>объеденить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слои</a:t>
            </a:r>
            <a:r>
              <a:rPr lang="ru-RU" sz="2400" dirty="0" smtClean="0"/>
              <a:t>, чтобы объединить оба слоя в один. После того как  слои будут объединены, снова дублируйте слой </a:t>
            </a:r>
            <a:r>
              <a:rPr lang="ru-RU" sz="2400" b="1" dirty="0" err="1" smtClean="0"/>
              <a:t>Ctrl</a:t>
            </a:r>
            <a:r>
              <a:rPr lang="ru-RU" sz="2400" b="1" dirty="0" smtClean="0"/>
              <a:t> + J.</a:t>
            </a:r>
            <a:r>
              <a:rPr lang="ru-RU" sz="2400" dirty="0" smtClean="0"/>
              <a:t> Установите режим слоя "замена светлым" на этот  слой, и переверните его по вертикали.</a:t>
            </a:r>
            <a:endParaRPr lang="ru-RU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500306"/>
            <a:ext cx="4976762" cy="398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/>
          <a:lstStyle/>
          <a:p>
            <a:pPr algn="just"/>
            <a:r>
              <a:rPr lang="ru-RU" sz="2400" b="1" dirty="0" smtClean="0"/>
              <a:t>Шаг 5.</a:t>
            </a:r>
            <a:r>
              <a:rPr lang="ru-RU" sz="2400" dirty="0" smtClean="0"/>
              <a:t>Слейте оба слоя в одном (</a:t>
            </a:r>
            <a:r>
              <a:rPr lang="ru-RU" sz="2400" dirty="0" err="1" smtClean="0"/>
              <a:t>Ctrl</a:t>
            </a:r>
            <a:r>
              <a:rPr lang="ru-RU" sz="2400" dirty="0" smtClean="0"/>
              <a:t> + E) и дублируйте слой еще раз (</a:t>
            </a:r>
            <a:r>
              <a:rPr lang="ru-RU" sz="2400" dirty="0" err="1" smtClean="0"/>
              <a:t>Ctrl+J</a:t>
            </a:r>
            <a:r>
              <a:rPr lang="ru-RU" sz="2400" dirty="0" smtClean="0"/>
              <a:t>). Скопированный слой, поверните на 90 градусов по часовой, измените режим слоя (замена светлым).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2143116"/>
            <a:ext cx="5476828" cy="43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/>
          <a:lstStyle/>
          <a:p>
            <a:pPr algn="just"/>
            <a:r>
              <a:rPr lang="ru-RU" sz="2400" b="1" dirty="0" smtClean="0"/>
              <a:t>Шаг 6. Добавляем цвет к абстракции</a:t>
            </a:r>
            <a:r>
              <a:rPr lang="ru-RU" sz="2400" dirty="0" smtClean="0"/>
              <a:t>. Выберите </a:t>
            </a:r>
            <a:r>
              <a:rPr lang="ru-RU" sz="2400" b="1" dirty="0" smtClean="0"/>
              <a:t>С</a:t>
            </a:r>
            <a:r>
              <a:rPr lang="ru-RU" sz="2400" dirty="0" smtClean="0"/>
              <a:t>лои - Новый слой-заливка - Градиент и нажмите кнопку да. Используйте те цвета, которые вам нравятся, и не забудьте изменить стиль градиента на радиальный.</a:t>
            </a: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143116"/>
            <a:ext cx="571504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256</TotalTime>
  <Words>98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GoldNight</vt:lpstr>
      <vt:lpstr>Красивая абстракция  в Photoshop</vt:lpstr>
      <vt:lpstr>Слайд 2</vt:lpstr>
      <vt:lpstr>Шаг 1.Создайте новый документ 1000 × 1000 пикселей с белым фоном. Это очень важно для этого урока, чтобы документ имел такую ширину и высоту.</vt:lpstr>
      <vt:lpstr>Шаг 2. Затем с помощью  инструмента Градиент выберите черно-белый линейный градиент (набор Металлик) и выставьте режим разница, залейте наш холст этим градиентом несколько раз.</vt:lpstr>
      <vt:lpstr>Слайд 5</vt:lpstr>
      <vt:lpstr>Шаг 3.Теперь применим метод преобразования для создания формы абстракции. Дублируйте этот слой с помощью Ctrl + J, после чего переверните его по горизонтали с помощью  команды Редактирование – трансформирование - отразить холст по горизонтали и измените режим слоя на Замена светлым.</vt:lpstr>
      <vt:lpstr>Шаг 4.Перейдем в Слои - объеденить слои, чтобы объединить оба слоя в один. После того как  слои будут объединены, снова дублируйте слой Ctrl + J. Установите режим слоя "замена светлым" на этот  слой, и переверните его по вертикали.</vt:lpstr>
      <vt:lpstr>Шаг 5.Слейте оба слоя в одном (Ctrl + E) и дублируйте слой еще раз (Ctrl+J). Скопированный слой, поверните на 90 градусов по часовой, измените режим слоя (замена светлым).</vt:lpstr>
      <vt:lpstr>Шаг 6. Добавляем цвет к абстракции. Выберите Слои - Новый слой-заливка - Градиент и нажмите кнопку да. Используйте те цвета, которые вам нравятся, и не забудьте изменить стиль градиента на радиальный.</vt:lpstr>
      <vt:lpstr>Слайд 10</vt:lpstr>
      <vt:lpstr>Шаг 7.Измените режим смешивания на Линейный затемнитель для слоя с градиентом. </vt:lpstr>
      <vt:lpstr>Финальное изображение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Красивая абстракция  в Photoshop</dc:title>
  <dc:creator>User</dc:creator>
  <cp:lastModifiedBy>Марина</cp:lastModifiedBy>
  <cp:revision>38</cp:revision>
  <dcterms:created xsi:type="dcterms:W3CDTF">2013-04-03T19:34:42Z</dcterms:created>
  <dcterms:modified xsi:type="dcterms:W3CDTF">2015-02-27T13:06:41Z</dcterms:modified>
</cp:coreProperties>
</file>