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85" r:id="rId2"/>
    <p:sldId id="286" r:id="rId3"/>
    <p:sldId id="287" r:id="rId4"/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89" r:id="rId20"/>
    <p:sldId id="290" r:id="rId21"/>
    <p:sldId id="292" r:id="rId22"/>
    <p:sldId id="293" r:id="rId23"/>
    <p:sldId id="294" r:id="rId24"/>
    <p:sldId id="280" r:id="rId25"/>
    <p:sldId id="291" r:id="rId26"/>
    <p:sldId id="272" r:id="rId27"/>
    <p:sldId id="273" r:id="rId28"/>
    <p:sldId id="274" r:id="rId29"/>
    <p:sldId id="276" r:id="rId30"/>
    <p:sldId id="27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800000"/>
    <a:srgbClr val="000066"/>
    <a:srgbClr val="660066"/>
    <a:srgbClr val="000068"/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660"/>
  </p:normalViewPr>
  <p:slideViewPr>
    <p:cSldViewPr>
      <p:cViewPr varScale="1">
        <p:scale>
          <a:sx n="63" d="100"/>
          <a:sy n="63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32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32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32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35A8ED-5A57-4B87-BCEB-430E99C14E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0A58D-5A86-45A8-B850-7F6ED7C402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61DE49-DA48-4AC6-AA76-5C673CDBD8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7679B-2020-438D-BB3A-E37C6CDDF6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FCB1C-C2D8-4728-8308-FA384CEB46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9866F1-1CC3-4C6B-9FA7-8CFD9B9EDC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68C692-4AC1-4F3B-98D6-86390E48A2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9B358-18B8-4C0A-9320-48B4052384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86BA0E-8AC4-4CE5-8F6D-39BC8D7CC0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5A0CF9-1824-4E92-B0CC-63AA9AF032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D5A1A-6C38-4935-A4EA-D8D0C677B9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5C5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B794786-75CB-4506-9DE0-3D3213BCD24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foto.rambler.ru/public/katrioni/_photos/41d56b269960e141d64bf1c01d66c928/41d56b269960e141d64bf1c01d66c928-web.gi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zakaz77.narod.ru/00201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hyperlink" Target="http://mercebenz.narod.ru/1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11.privet.ru/lr/082c907d5ef4a63fdbc93263e837b0ce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ladygven.narod.ru/ani-wi/ani-wi-notfly/witchmagic-a1-315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nivagold.ru/raznoe1/coldun/0007-1004.gi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tousonasparkwhomfor40.5bb.ru/uploads/0000/13/8d/1995-1.gi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q.foto.radikal.ru/0709/31/7d4050b76ff3.gif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3563938" y="836613"/>
            <a:ext cx="5113337" cy="28082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Явления</a:t>
            </a:r>
          </a:p>
          <a:p>
            <a:pPr algn="ctr"/>
            <a:r>
              <a:rPr lang="ru-RU" sz="9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природы</a:t>
            </a:r>
          </a:p>
        </p:txBody>
      </p:sp>
      <p:pic>
        <p:nvPicPr>
          <p:cNvPr id="57353" name="Picture 9" descr="Картинка 7 из 34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659188"/>
            <a:ext cx="3959225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5435600" y="908050"/>
            <a:ext cx="2714625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двояко-выпуклые </a:t>
            </a:r>
          </a:p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облака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611188" y="5949950"/>
            <a:ext cx="2232025" cy="48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огни святого</a:t>
            </a:r>
          </a:p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Эльма</a:t>
            </a:r>
          </a:p>
        </p:txBody>
      </p:sp>
      <p:pic>
        <p:nvPicPr>
          <p:cNvPr id="11275" name="Picture 11" descr="C:\Documents and Settings\Admin\Рабочий стол\Новая папка\Рисунок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19550" cy="3019425"/>
          </a:xfrm>
          <a:prstGeom prst="rect">
            <a:avLst/>
          </a:prstGeom>
          <a:noFill/>
        </p:spPr>
      </p:pic>
      <p:pic>
        <p:nvPicPr>
          <p:cNvPr id="11276" name="Picture 12" descr="C:\Documents and Settings\Admin\Рабочий стол\Новая папка\Рисунок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56992"/>
            <a:ext cx="3590925" cy="2389187"/>
          </a:xfrm>
          <a:prstGeom prst="rect">
            <a:avLst/>
          </a:prstGeom>
          <a:noFill/>
        </p:spPr>
      </p:pic>
      <p:pic>
        <p:nvPicPr>
          <p:cNvPr id="11277" name="Picture 13" descr="C:\Documents and Settings\Admin\Рабочий стол\Новая папка\Рисунок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564904"/>
            <a:ext cx="3443287" cy="376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C:\Documents and Settings\Admin\Рабочий стол\Новая папка\Рисунок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5137150" cy="3432175"/>
          </a:xfrm>
          <a:prstGeom prst="rect">
            <a:avLst/>
          </a:prstGeom>
          <a:noFill/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95288" y="4365625"/>
            <a:ext cx="1296987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глория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5724525" y="2276475"/>
            <a:ext cx="27146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огненная радуга</a:t>
            </a:r>
          </a:p>
        </p:txBody>
      </p:sp>
      <p:pic>
        <p:nvPicPr>
          <p:cNvPr id="12298" name="Picture 10" descr="C:\Documents and Settings\Admin\Рабочий стол\Новая папка\Рисунок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78155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C:\Documents and Settings\Admin\Рабочий стол\Новая папка\Рисунок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422775" cy="3155950"/>
          </a:xfrm>
          <a:prstGeom prst="rect">
            <a:avLst/>
          </a:prstGeom>
          <a:noFill/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339975" y="908050"/>
            <a:ext cx="22320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пояс венеры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84213" y="6021388"/>
            <a:ext cx="12969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ураган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7308304" y="3789040"/>
            <a:ext cx="10080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смерч</a:t>
            </a:r>
          </a:p>
        </p:txBody>
      </p:sp>
      <p:pic>
        <p:nvPicPr>
          <p:cNvPr id="13326" name="Picture 14" descr="C:\Documents and Settings\Admin\Рабочий стол\Новая папка\Рисунок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3754437" cy="2822575"/>
          </a:xfrm>
          <a:prstGeom prst="rect">
            <a:avLst/>
          </a:prstGeom>
          <a:noFill/>
        </p:spPr>
      </p:pic>
      <p:pic>
        <p:nvPicPr>
          <p:cNvPr id="13327" name="Picture 15" descr="C:\Documents and Settings\Admin\Рабочий стол\Новая папка\Рисунок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213100" cy="308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6156325" y="1341438"/>
            <a:ext cx="1800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ливень</a:t>
            </a:r>
          </a:p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или дождь</a:t>
            </a:r>
          </a:p>
        </p:txBody>
      </p:sp>
      <p:pic>
        <p:nvPicPr>
          <p:cNvPr id="14346" name="Picture 10" descr="C:\Documents and Settings\Admin\Рабочий стол\Новая папка\Рисунок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476750" cy="3914775"/>
          </a:xfrm>
          <a:prstGeom prst="rect">
            <a:avLst/>
          </a:prstGeom>
          <a:noFill/>
        </p:spPr>
      </p:pic>
      <p:pic>
        <p:nvPicPr>
          <p:cNvPr id="14347" name="Picture 11" descr="C:\Documents and Settings\Admin\Рабочий стол\Новая папка\Рисунок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78155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659563" y="981075"/>
            <a:ext cx="19446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снежная буря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547813" y="5949950"/>
            <a:ext cx="1800225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пыльная буря</a:t>
            </a:r>
          </a:p>
        </p:txBody>
      </p:sp>
      <p:pic>
        <p:nvPicPr>
          <p:cNvPr id="15369" name="Picture 9" descr="C:\Documents and Settings\Admin\Рабочий стол\Новая папка\Рисунок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959475" cy="3371850"/>
          </a:xfrm>
          <a:prstGeom prst="rect">
            <a:avLst/>
          </a:prstGeom>
          <a:noFill/>
        </p:spPr>
      </p:pic>
      <p:pic>
        <p:nvPicPr>
          <p:cNvPr id="15370" name="Picture 10" descr="C:\Documents and Settings\Admin\Рабочий стол\Новая папка\Рисунок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5178152" cy="315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755650" y="4941888"/>
            <a:ext cx="22320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интерференция</a:t>
            </a:r>
          </a:p>
        </p:txBody>
      </p:sp>
      <p:pic>
        <p:nvPicPr>
          <p:cNvPr id="16395" name="Picture 11" descr="C:\Documents and Settings\Admin\Рабочий стол\Новая папка\Рисунок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781550" cy="3590925"/>
          </a:xfrm>
          <a:prstGeom prst="rect">
            <a:avLst/>
          </a:prstGeom>
          <a:noFill/>
        </p:spPr>
      </p:pic>
      <p:pic>
        <p:nvPicPr>
          <p:cNvPr id="16396" name="Picture 12" descr="C:\Documents and Settings\Admin\Рабочий стол\Новая папка\Рисунок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621087" cy="3176587"/>
          </a:xfrm>
          <a:prstGeom prst="rect">
            <a:avLst/>
          </a:prstGeom>
          <a:noFill/>
        </p:spPr>
      </p:pic>
      <p:pic>
        <p:nvPicPr>
          <p:cNvPr id="16397" name="Picture 13" descr="C:\Documents and Settings\Admin\Рабочий стол\Новая папка\Рисунок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764704"/>
            <a:ext cx="287655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372225" y="5734050"/>
            <a:ext cx="21605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деформация</a:t>
            </a:r>
          </a:p>
        </p:txBody>
      </p:sp>
      <p:pic>
        <p:nvPicPr>
          <p:cNvPr id="17414" name="Picture 6" descr="C:\Documents and Settings\Admin\Рабочий стол\Новая папка\Рисунок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30555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140200" y="5084763"/>
            <a:ext cx="44640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сгибание стеклянной трубки</a:t>
            </a:r>
          </a:p>
        </p:txBody>
      </p:sp>
      <p:pic>
        <p:nvPicPr>
          <p:cNvPr id="18438" name="Picture 6" descr="C:\Documents and Settings\Admin\Рабочий стол\Новая папка\Рисунок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611505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Химические явления</a:t>
            </a:r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468313" y="1844675"/>
            <a:ext cx="23749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явления,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79613" y="2708275"/>
            <a:ext cx="6697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Comic Sans MS" pitchFamily="66" charset="0"/>
              </a:rPr>
              <a:t>при которых, </a:t>
            </a:r>
            <a:r>
              <a:rPr lang="ru-RU" sz="2800">
                <a:solidFill>
                  <a:srgbClr val="CC0000"/>
                </a:solidFill>
                <a:latin typeface="Comic Sans MS" pitchFamily="66" charset="0"/>
              </a:rPr>
              <a:t>происходит превращения </a:t>
            </a:r>
            <a:r>
              <a:rPr lang="ru-RU" sz="2800">
                <a:latin typeface="Comic Sans MS" pitchFamily="66" charset="0"/>
              </a:rPr>
              <a:t>веществ друг в друга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4859338" y="5734050"/>
            <a:ext cx="3887787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химические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5612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Физическое явление</a:t>
            </a:r>
            <a:r>
              <a:rPr lang="ru-RU" sz="2400" b="1">
                <a:latin typeface="Comic Sans MS" pitchFamily="66" charset="0"/>
              </a:rPr>
              <a:t> от </a:t>
            </a: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химического явления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можно отличить при помощи определённых </a:t>
            </a:r>
          </a:p>
          <a:p>
            <a:pPr algn="ctr">
              <a:spcBef>
                <a:spcPct val="50000"/>
              </a:spcBef>
            </a:pPr>
            <a:r>
              <a:rPr lang="ru-RU" sz="2400" b="1" u="sng">
                <a:latin typeface="Comic Sans MS" pitchFamily="66" charset="0"/>
              </a:rPr>
              <a:t>признаков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813593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0068"/>
                </a:solidFill>
                <a:latin typeface="Comic Sans MS" pitchFamily="66" charset="0"/>
              </a:rPr>
              <a:t>Признаки химической реакции: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образование осадка (студенистый, мелкий, рыхлый)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изменение цвета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выделение газа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выделение света и тепла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выделение запаха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ru-RU" b="1" i="1">
              <a:latin typeface="Comic Sans MS" pitchFamily="66" charset="0"/>
            </a:endParaRPr>
          </a:p>
        </p:txBody>
      </p:sp>
      <p:pic>
        <p:nvPicPr>
          <p:cNvPr id="66567" name="Picture 7" descr="Картинка 109 из 1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933825"/>
            <a:ext cx="2155825" cy="21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316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 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563938" y="2420938"/>
            <a:ext cx="720725" cy="57626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4067175" y="1628775"/>
            <a:ext cx="1079500" cy="2889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2555875" y="2636838"/>
            <a:ext cx="647700" cy="252095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4356100" y="692150"/>
            <a:ext cx="3529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800000"/>
                </a:solidFill>
                <a:latin typeface="Comic Sans MS" pitchFamily="66" charset="0"/>
              </a:rPr>
              <a:t>физические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484438" y="5589588"/>
            <a:ext cx="3529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800000"/>
                </a:solidFill>
                <a:latin typeface="Comic Sans MS" pitchFamily="66" charset="0"/>
              </a:rPr>
              <a:t>химические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924300" y="2565400"/>
            <a:ext cx="35290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800000"/>
                </a:solidFill>
                <a:latin typeface="Comic Sans MS" pitchFamily="66" charset="0"/>
              </a:rPr>
              <a:t>физико-химические</a:t>
            </a:r>
          </a:p>
        </p:txBody>
      </p:sp>
      <p:pic>
        <p:nvPicPr>
          <p:cNvPr id="62481" name="Picture 17" descr="Картинка 181 из 20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92150"/>
            <a:ext cx="1335088" cy="2447925"/>
          </a:xfrm>
          <a:prstGeom prst="rect">
            <a:avLst/>
          </a:prstGeom>
          <a:noFill/>
        </p:spPr>
      </p:pic>
      <p:pic>
        <p:nvPicPr>
          <p:cNvPr id="62482" name="Picture 18" descr="Картинка 61 из 19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429000"/>
            <a:ext cx="1457325" cy="3000375"/>
          </a:xfrm>
          <a:prstGeom prst="rect">
            <a:avLst/>
          </a:prstGeom>
          <a:noFill/>
        </p:spPr>
      </p:pic>
      <p:pic>
        <p:nvPicPr>
          <p:cNvPr id="62484" name="Picture 20" descr="Картинка 115 из 163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149725"/>
            <a:ext cx="2663825" cy="257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827088" y="620713"/>
            <a:ext cx="75612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Протекание</a:t>
            </a: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 химического явления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можно ускорить при помощи определённых </a:t>
            </a:r>
          </a:p>
          <a:p>
            <a:pPr algn="ctr">
              <a:spcBef>
                <a:spcPct val="50000"/>
              </a:spcBef>
            </a:pPr>
            <a:r>
              <a:rPr lang="ru-RU" sz="2400" b="1" u="sng">
                <a:latin typeface="Comic Sans MS" pitchFamily="66" charset="0"/>
              </a:rPr>
              <a:t>условий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95288" y="2492375"/>
            <a:ext cx="79930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0068"/>
                </a:solidFill>
                <a:latin typeface="Comic Sans MS" pitchFamily="66" charset="0"/>
              </a:rPr>
              <a:t>Условия протекания  химической реакции: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увеличение поверхности соприкосновения реагирующих веществ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перемешивание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нагревание </a:t>
            </a:r>
          </a:p>
        </p:txBody>
      </p:sp>
      <p:pic>
        <p:nvPicPr>
          <p:cNvPr id="67589" name="Picture 5" descr="Картинка 3 из 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716338"/>
            <a:ext cx="1935162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Физико-химические </a:t>
            </a:r>
          </a:p>
          <a:p>
            <a:pPr algn="ctr"/>
            <a:r>
              <a:rPr lang="ru-RU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</a:t>
            </a: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20891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явления,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71550" y="2852738"/>
            <a:ext cx="7777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Comic Sans MS" pitchFamily="66" charset="0"/>
              </a:rPr>
              <a:t>при которых, </a:t>
            </a:r>
            <a:r>
              <a:rPr lang="ru-RU" sz="2800">
                <a:solidFill>
                  <a:srgbClr val="CC0000"/>
                </a:solidFill>
                <a:latin typeface="Comic Sans MS" pitchFamily="66" charset="0"/>
              </a:rPr>
              <a:t>не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800">
                <a:solidFill>
                  <a:srgbClr val="CC0000"/>
                </a:solidFill>
                <a:latin typeface="Comic Sans MS" pitchFamily="66" charset="0"/>
              </a:rPr>
              <a:t>происходит превращения </a:t>
            </a:r>
            <a:r>
              <a:rPr lang="ru-RU" sz="2800">
                <a:latin typeface="Comic Sans MS" pitchFamily="66" charset="0"/>
              </a:rPr>
              <a:t>веществ друг в друга, </a:t>
            </a:r>
            <a:r>
              <a:rPr lang="ru-RU" sz="2800" u="sng">
                <a:latin typeface="Comic Sans MS" pitchFamily="66" charset="0"/>
              </a:rPr>
              <a:t>лишь изменяется</a:t>
            </a:r>
            <a:r>
              <a:rPr lang="ru-RU" sz="2800">
                <a:latin typeface="Comic Sans MS" pitchFamily="66" charset="0"/>
              </a:rPr>
              <a:t>  </a:t>
            </a:r>
            <a:r>
              <a:rPr lang="ru-RU" sz="2800" u="sng">
                <a:latin typeface="Comic Sans MS" pitchFamily="66" charset="0"/>
              </a:rPr>
              <a:t>внутреннее строение</a:t>
            </a:r>
            <a:r>
              <a:rPr lang="ru-RU" sz="2800">
                <a:latin typeface="Comic Sans MS" pitchFamily="66" charset="0"/>
              </a:rPr>
              <a:t> вещества - его кристаллическая решётка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6156325" y="620713"/>
            <a:ext cx="2735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образование сплава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331311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получение сплава меди и железа</a:t>
            </a: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6011863" y="6021388"/>
            <a:ext cx="2209800" cy="22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наночастицы сплава</a:t>
            </a:r>
          </a:p>
        </p:txBody>
      </p:sp>
      <p:pic>
        <p:nvPicPr>
          <p:cNvPr id="70665" name="Picture 9" descr="C:\Documents and Settings\Admin\Рабочий стол\Новая папка\Рисунок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21087" cy="2908300"/>
          </a:xfrm>
          <a:prstGeom prst="rect">
            <a:avLst/>
          </a:prstGeom>
          <a:noFill/>
        </p:spPr>
      </p:pic>
      <p:pic>
        <p:nvPicPr>
          <p:cNvPr id="70666" name="Picture 10" descr="C:\Documents and Settings\Admin\Рабочий стол\Новая папка\Рисунок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3255963" cy="2749550"/>
          </a:xfrm>
          <a:prstGeom prst="rect">
            <a:avLst/>
          </a:prstGeom>
          <a:noFill/>
        </p:spPr>
      </p:pic>
      <p:pic>
        <p:nvPicPr>
          <p:cNvPr id="70667" name="Picture 11" descr="C:\Documents and Settings\Admin\Рабочий стол\Новая папка\Рисунок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3589337" cy="2206625"/>
          </a:xfrm>
          <a:prstGeom prst="rect">
            <a:avLst/>
          </a:prstGeom>
          <a:noFill/>
        </p:spPr>
      </p:pic>
      <p:pic>
        <p:nvPicPr>
          <p:cNvPr id="70668" name="Picture 12" descr="C:\Documents and Settings\Admin\Рабочий стол\Новая папка\Рисунок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96952"/>
            <a:ext cx="2308225" cy="230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5651500" y="6165850"/>
            <a:ext cx="27352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растворение веществ</a:t>
            </a:r>
          </a:p>
        </p:txBody>
      </p:sp>
      <p:pic>
        <p:nvPicPr>
          <p:cNvPr id="71689" name="Picture 9" descr="C:\Documents and Settings\Admin\Рабочий стол\Новая папка\Рисунок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1422400" cy="2681287"/>
          </a:xfrm>
          <a:prstGeom prst="rect">
            <a:avLst/>
          </a:prstGeom>
          <a:noFill/>
        </p:spPr>
      </p:pic>
      <p:pic>
        <p:nvPicPr>
          <p:cNvPr id="71690" name="Picture 10" descr="C:\Documents and Settings\Admin\Рабочий стол\Новая папка\Рисунок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1649413" cy="2346325"/>
          </a:xfrm>
          <a:prstGeom prst="rect">
            <a:avLst/>
          </a:prstGeom>
          <a:noFill/>
        </p:spPr>
      </p:pic>
      <p:pic>
        <p:nvPicPr>
          <p:cNvPr id="71691" name="Picture 11" descr="C:\Documents and Settings\Admin\Рабочий стол\Новая папка\Рисунок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2600325" cy="2251075"/>
          </a:xfrm>
          <a:prstGeom prst="rect">
            <a:avLst/>
          </a:prstGeom>
          <a:noFill/>
        </p:spPr>
      </p:pic>
      <p:pic>
        <p:nvPicPr>
          <p:cNvPr id="71692" name="Picture 12" descr="C:\Documents and Settings\Admin\Рабочий стол\Новая папка\Рисунок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21088"/>
            <a:ext cx="1965325" cy="1965325"/>
          </a:xfrm>
          <a:prstGeom prst="rect">
            <a:avLst/>
          </a:prstGeom>
          <a:noFill/>
        </p:spPr>
      </p:pic>
      <p:pic>
        <p:nvPicPr>
          <p:cNvPr id="71693" name="Picture 13" descr="C:\Documents and Settings\Admin\Рабочий стол\Новая папка\Рисунок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620688"/>
            <a:ext cx="4057650" cy="2700337"/>
          </a:xfrm>
          <a:prstGeom prst="rect">
            <a:avLst/>
          </a:prstGeom>
          <a:noFill/>
        </p:spPr>
      </p:pic>
      <p:pic>
        <p:nvPicPr>
          <p:cNvPr id="71694" name="Picture 14" descr="C:\Documents and Settings\Admin\Рабочий стол\Новая папка\Рисунок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24944"/>
            <a:ext cx="3071813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3276600" y="908050"/>
            <a:ext cx="27352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перегонка нефти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827088" y="5949950"/>
            <a:ext cx="288131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аппараты для перегонки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7524750" y="3213100"/>
            <a:ext cx="10810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процесс </a:t>
            </a:r>
          </a:p>
          <a:p>
            <a:pPr algn="ctr"/>
            <a:r>
              <a:rPr lang="ru-RU" sz="20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перегонки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7740650" y="6237288"/>
            <a:ext cx="10810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продукты</a:t>
            </a:r>
          </a:p>
        </p:txBody>
      </p:sp>
      <p:pic>
        <p:nvPicPr>
          <p:cNvPr id="28687" name="Picture 15" descr="C:\Documents and Settings\Admin\Рабочий стол\Новая папка\Рисунок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455863" cy="2822575"/>
          </a:xfrm>
          <a:prstGeom prst="rect">
            <a:avLst/>
          </a:prstGeom>
          <a:noFill/>
        </p:spPr>
      </p:pic>
      <p:pic>
        <p:nvPicPr>
          <p:cNvPr id="28688" name="Picture 16" descr="C:\Documents and Settings\Admin\Рабочий стол\Новая папка\Рисунок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96952"/>
            <a:ext cx="3754437" cy="2822575"/>
          </a:xfrm>
          <a:prstGeom prst="rect">
            <a:avLst/>
          </a:prstGeom>
          <a:noFill/>
        </p:spPr>
      </p:pic>
      <p:pic>
        <p:nvPicPr>
          <p:cNvPr id="28689" name="Picture 17" descr="C:\Documents and Settings\Admin\Рабочий стол\Новая папка\Рисунок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493963" cy="1743075"/>
          </a:xfrm>
          <a:prstGeom prst="rect">
            <a:avLst/>
          </a:prstGeom>
          <a:noFill/>
        </p:spPr>
      </p:pic>
      <p:pic>
        <p:nvPicPr>
          <p:cNvPr id="28690" name="Picture 18" descr="C:\Documents and Settings\Admin\Рабочий стол\Новая папка\Рисунок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20688"/>
            <a:ext cx="2481263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68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Подумай и объясни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13593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>
                <a:latin typeface="Comic Sans MS" pitchFamily="66" charset="0"/>
              </a:rPr>
              <a:t> </a:t>
            </a:r>
            <a:r>
              <a:rPr lang="ru-RU" sz="3200" b="1" i="1">
                <a:solidFill>
                  <a:srgbClr val="660033"/>
                </a:solidFill>
                <a:latin typeface="Comic Sans MS" pitchFamily="66" charset="0"/>
              </a:rPr>
              <a:t>Какое явление представлено на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i="1">
                <a:solidFill>
                  <a:srgbClr val="660033"/>
                </a:solidFill>
                <a:latin typeface="Comic Sans MS" pitchFamily="66" charset="0"/>
              </a:rPr>
              <a:t>  картинке?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200" b="1" i="1">
                <a:solidFill>
                  <a:srgbClr val="660033"/>
                </a:solidFill>
                <a:latin typeface="Comic Sans MS" pitchFamily="66" charset="0"/>
              </a:rPr>
              <a:t> Обоснуй свою точку зрения</a:t>
            </a:r>
          </a:p>
        </p:txBody>
      </p:sp>
      <p:pic>
        <p:nvPicPr>
          <p:cNvPr id="68616" name="Picture 8" descr="Картинка 148 из 38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05263"/>
            <a:ext cx="2451100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C:\Documents and Settings\Admin\Рабочий стол\Новая папка\Рисунок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305300" cy="3238500"/>
          </a:xfrm>
          <a:prstGeom prst="rect">
            <a:avLst/>
          </a:prstGeom>
          <a:noFill/>
        </p:spPr>
      </p:pic>
      <p:pic>
        <p:nvPicPr>
          <p:cNvPr id="19467" name="Picture 11" descr="C:\Documents and Settings\Admin\Рабочий стол\Новая папка\Рисунок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3883025" cy="2859087"/>
          </a:xfrm>
          <a:prstGeom prst="rect">
            <a:avLst/>
          </a:prstGeom>
          <a:noFill/>
        </p:spPr>
      </p:pic>
      <p:pic>
        <p:nvPicPr>
          <p:cNvPr id="19468" name="Picture 12" descr="C:\Documents and Settings\Admin\Рабочий стол\Новая папка\Рисунок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3352800" cy="2511425"/>
          </a:xfrm>
          <a:prstGeom prst="rect">
            <a:avLst/>
          </a:prstGeom>
          <a:noFill/>
        </p:spPr>
      </p:pic>
      <p:pic>
        <p:nvPicPr>
          <p:cNvPr id="19469" name="Picture 13" descr="C:\Documents and Settings\Admin\Рабочий стол\Новая папка\Рисунок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01008"/>
            <a:ext cx="2305050" cy="305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C:\Documents and Settings\Admin\Рабочий стол\Новая папка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902075" cy="2925763"/>
          </a:xfrm>
          <a:prstGeom prst="rect">
            <a:avLst/>
          </a:prstGeom>
          <a:noFill/>
        </p:spPr>
      </p:pic>
      <p:pic>
        <p:nvPicPr>
          <p:cNvPr id="20492" name="Picture 12" descr="C:\Documents and Settings\Admin\Рабочий стол\Новая папка\Рисунок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3902075" cy="2767013"/>
          </a:xfrm>
          <a:prstGeom prst="rect">
            <a:avLst/>
          </a:prstGeom>
          <a:noFill/>
        </p:spPr>
      </p:pic>
      <p:pic>
        <p:nvPicPr>
          <p:cNvPr id="20493" name="Picture 13" descr="C:\Documents and Settings\Admin\Рабочий стол\Новая папка\Рисунок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473450" cy="2597150"/>
          </a:xfrm>
          <a:prstGeom prst="rect">
            <a:avLst/>
          </a:prstGeom>
          <a:noFill/>
        </p:spPr>
      </p:pic>
      <p:pic>
        <p:nvPicPr>
          <p:cNvPr id="20494" name="Picture 14" descr="C:\Documents and Settings\Admin\Рабочий стол\Новая папка\Рисунок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01008"/>
            <a:ext cx="2474913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:\Documents and Settings\Admin\Рабочий стол\Новая папка\Рисунок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63913" cy="3963913"/>
          </a:xfrm>
          <a:prstGeom prst="rect">
            <a:avLst/>
          </a:prstGeom>
          <a:noFill/>
        </p:spPr>
      </p:pic>
      <p:pic>
        <p:nvPicPr>
          <p:cNvPr id="21511" name="Picture 7" descr="C:\Documents and Settings\Admin\Рабочий стол\Новая папка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308768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Documents and Settings\Admin\Рабочий стол\Новая папка\Рисунок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742950"/>
            <a:ext cx="7639050" cy="5372100"/>
          </a:xfrm>
          <a:prstGeom prst="rect">
            <a:avLst/>
          </a:prstGeom>
          <a:noFill/>
        </p:spPr>
      </p:pic>
      <p:pic>
        <p:nvPicPr>
          <p:cNvPr id="23557" name="Picture 5" descr="Картинка 256 из 181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437063"/>
            <a:ext cx="151765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68"/>
                  </a:solidFill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Физические явления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1871663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явления,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79613" y="2708275"/>
            <a:ext cx="6697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Comic Sans MS" pitchFamily="66" charset="0"/>
              </a:rPr>
              <a:t>при которых, </a:t>
            </a:r>
            <a:r>
              <a:rPr lang="ru-RU" sz="2800">
                <a:solidFill>
                  <a:srgbClr val="CC0000"/>
                </a:solidFill>
                <a:latin typeface="Comic Sans MS" pitchFamily="66" charset="0"/>
              </a:rPr>
              <a:t>не происходит превращения </a:t>
            </a:r>
            <a:r>
              <a:rPr lang="ru-RU" sz="2800">
                <a:latin typeface="Comic Sans MS" pitchFamily="66" charset="0"/>
              </a:rPr>
              <a:t>веществ друг в друга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Admin\Рабочий стол\Новая папка\Рисунок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561975"/>
            <a:ext cx="7639050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447516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724525" y="1484313"/>
            <a:ext cx="27146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появление радуги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13100"/>
            <a:ext cx="4330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724525" y="1341438"/>
            <a:ext cx="27146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призрак Броккера</a:t>
            </a:r>
          </a:p>
        </p:txBody>
      </p:sp>
      <p:pic>
        <p:nvPicPr>
          <p:cNvPr id="3081" name="Picture 9" descr="C:\Documents and Settings\Admin\Рабочий стол\Новая папка\Рисунок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775200" cy="3589337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Новая папка\Рисунок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926013" cy="329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6463" y="3333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724525" y="1412875"/>
            <a:ext cx="2714625" cy="48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лунная радуга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971550" y="5300663"/>
            <a:ext cx="27146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северное сияние</a:t>
            </a:r>
          </a:p>
        </p:txBody>
      </p:sp>
      <p:pic>
        <p:nvPicPr>
          <p:cNvPr id="5132" name="Picture 12" descr="C:\Documents and Settings\Admin\Рабочий стол\Новая папка\Рисунок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637087" cy="3490913"/>
          </a:xfrm>
          <a:prstGeom prst="rect">
            <a:avLst/>
          </a:prstGeom>
          <a:noFill/>
        </p:spPr>
      </p:pic>
      <p:pic>
        <p:nvPicPr>
          <p:cNvPr id="5133" name="Picture 13" descr="C:\Documents and Settings\Admin\Рабочий стол\Новая папка\Рисунок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848225" cy="31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724525" y="1484313"/>
            <a:ext cx="27146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миражи</a:t>
            </a:r>
          </a:p>
        </p:txBody>
      </p:sp>
      <p:pic>
        <p:nvPicPr>
          <p:cNvPr id="6152" name="Picture 8" descr="C:\Documents and Settings\Admin\Рабочий стол\Новая папка\Рисунок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781550" cy="3600450"/>
          </a:xfrm>
          <a:prstGeom prst="rect">
            <a:avLst/>
          </a:prstGeom>
          <a:noFill/>
        </p:spPr>
      </p:pic>
      <p:pic>
        <p:nvPicPr>
          <p:cNvPr id="6153" name="Picture 9" descr="C:\Documents and Settings\Admin\Рабочий стол\Новая папка\Рисунок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284142" cy="397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116013" y="4581525"/>
            <a:ext cx="793750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гало</a:t>
            </a:r>
          </a:p>
        </p:txBody>
      </p:sp>
      <p:pic>
        <p:nvPicPr>
          <p:cNvPr id="8203" name="Picture 11" descr="C:\Documents and Settings\Admin\Рабочий стол\Новая папка\Рисунок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260850" cy="3203575"/>
          </a:xfrm>
          <a:prstGeom prst="rect">
            <a:avLst/>
          </a:prstGeom>
          <a:noFill/>
        </p:spPr>
      </p:pic>
      <p:pic>
        <p:nvPicPr>
          <p:cNvPr id="8204" name="Picture 12" descr="C:\Documents and Settings\Admin\Рабочий стол\Новая папка\Рисунок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64704"/>
            <a:ext cx="2876550" cy="3895725"/>
          </a:xfrm>
          <a:prstGeom prst="rect">
            <a:avLst/>
          </a:prstGeom>
          <a:noFill/>
        </p:spPr>
      </p:pic>
      <p:pic>
        <p:nvPicPr>
          <p:cNvPr id="8205" name="Picture 13" descr="C:\Documents and Settings\Admin\Рабочий стол\Новая папка\Рисунок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3096"/>
            <a:ext cx="4478337" cy="222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28813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огненный дождь</a:t>
            </a:r>
          </a:p>
          <a:p>
            <a:pPr algn="ctr"/>
            <a:r>
              <a:rPr lang="ru-RU" sz="2800" b="1" i="1" kern="10">
                <a:ln w="9525">
                  <a:noFill/>
                  <a:round/>
                  <a:headEnd/>
                  <a:tailEnd/>
                </a:ln>
                <a:solidFill>
                  <a:srgbClr val="00006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звёздный дождь</a:t>
            </a:r>
          </a:p>
        </p:txBody>
      </p:sp>
      <p:pic>
        <p:nvPicPr>
          <p:cNvPr id="10249" name="Picture 9" descr="C:\Documents and Settings\Admin\Рабочий стол\Новая папка\Рисунок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5861050" cy="395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506</TotalTime>
  <Words>195</Words>
  <Application>Microsoft Office PowerPoint</Application>
  <PresentationFormat>Экран (4:3)</PresentationFormat>
  <Paragraphs>70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Wingdings</vt:lpstr>
      <vt:lpstr>Arial Black</vt:lpstr>
      <vt:lpstr>Comic Sans MS</vt:lpstr>
      <vt:lpstr>Пиксел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Admin</cp:lastModifiedBy>
  <cp:revision>93</cp:revision>
  <dcterms:created xsi:type="dcterms:W3CDTF">2009-09-29T13:14:56Z</dcterms:created>
  <dcterms:modified xsi:type="dcterms:W3CDTF">2011-08-25T08:14:42Z</dcterms:modified>
</cp:coreProperties>
</file>