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8E94135-17FA-470A-998F-C184F2094D94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72F786-0965-49CD-95F0-C05A5A1B2DC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94135-17FA-470A-998F-C184F2094D94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2F786-0965-49CD-95F0-C05A5A1B2D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8E94135-17FA-470A-998F-C184F2094D94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72F786-0965-49CD-95F0-C05A5A1B2D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94135-17FA-470A-998F-C184F2094D94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2F786-0965-49CD-95F0-C05A5A1B2D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E94135-17FA-470A-998F-C184F2094D94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A72F786-0965-49CD-95F0-C05A5A1B2DC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94135-17FA-470A-998F-C184F2094D94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2F786-0965-49CD-95F0-C05A5A1B2D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94135-17FA-470A-998F-C184F2094D94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2F786-0965-49CD-95F0-C05A5A1B2D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94135-17FA-470A-998F-C184F2094D94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2F786-0965-49CD-95F0-C05A5A1B2D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E94135-17FA-470A-998F-C184F2094D94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2F786-0965-49CD-95F0-C05A5A1B2D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94135-17FA-470A-998F-C184F2094D94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2F786-0965-49CD-95F0-C05A5A1B2D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94135-17FA-470A-998F-C184F2094D94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2F786-0965-49CD-95F0-C05A5A1B2DC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8E94135-17FA-470A-998F-C184F2094D94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A72F786-0965-49CD-95F0-C05A5A1B2D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ru-RU" sz="5400" i="1" dirty="0" smtClean="0"/>
              <a:t>Текстовые редакторы</a:t>
            </a:r>
            <a:endParaRPr lang="ru-RU" sz="5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Символ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Наименьшая единица символьной информации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Набор символов, ограниченный пробелами или знаками препинания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Абзац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Группа смежных строк файла, первая из которых может начинаться отступом влево по отношению к другим строкам, нулевым отступом или отступом вправо (красная строка)</a:t>
            </a: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/>
              <a:t>   </a:t>
            </a:r>
            <a:r>
              <a:rPr lang="ru-RU" sz="4000" i="1" dirty="0" smtClean="0"/>
              <a:t>Абзац </a:t>
            </a:r>
            <a:r>
              <a:rPr lang="ru-RU" sz="4000" i="1" dirty="0"/>
              <a:t>всегда начинается с новой строки</a:t>
            </a:r>
            <a:r>
              <a:rPr lang="ru-RU" sz="4000" i="1" dirty="0" smtClean="0"/>
              <a:t>.</a:t>
            </a:r>
            <a:endParaRPr lang="en-US" sz="4000" i="1" dirty="0" smtClean="0"/>
          </a:p>
          <a:p>
            <a:pPr algn="ctr">
              <a:buNone/>
            </a:pPr>
            <a:r>
              <a:rPr lang="ru-RU" sz="4000" i="1" dirty="0" smtClean="0"/>
              <a:t> </a:t>
            </a:r>
            <a:r>
              <a:rPr lang="ru-RU" sz="4000" i="1" dirty="0"/>
              <a:t>Для каждого абзаца устанавливаются левая и правая границы и отступ в первой строке</a:t>
            </a:r>
            <a:r>
              <a:rPr lang="ru-RU" sz="4000" i="1" dirty="0" smtClean="0"/>
              <a:t>.</a:t>
            </a:r>
            <a:endParaRPr lang="en-US" sz="4000" i="1" dirty="0" smtClean="0"/>
          </a:p>
          <a:p>
            <a:pPr algn="ctr">
              <a:buNone/>
            </a:pPr>
            <a:r>
              <a:rPr lang="ru-RU" sz="4000" i="1" dirty="0" smtClean="0"/>
              <a:t> </a:t>
            </a:r>
            <a:r>
              <a:rPr lang="ru-RU" sz="4000" i="1" dirty="0"/>
              <a:t>Для перехода к новому абзацу требуется нажать клавишу </a:t>
            </a:r>
            <a:r>
              <a:rPr lang="ru-RU" sz="4000" i="1" dirty="0" smtClean="0"/>
              <a:t>&lt;</a:t>
            </a:r>
            <a:r>
              <a:rPr lang="en-US" sz="4000" i="1" dirty="0" smtClean="0"/>
              <a:t>Enter</a:t>
            </a:r>
            <a:r>
              <a:rPr lang="ru-RU" sz="4000" i="1" dirty="0" smtClean="0"/>
              <a:t>&gt;</a:t>
            </a:r>
            <a:endParaRPr lang="ru-RU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Произвольная последовательность символов между левой и правой границами абзаца </a:t>
            </a:r>
            <a:endParaRPr lang="ru-RU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Фрагмент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Специальным образом выделенный непрерывный кусок текста</a:t>
            </a:r>
            <a:endParaRPr lang="ru-RU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>
            <a:normAutofit/>
          </a:bodyPr>
          <a:lstStyle/>
          <a:p>
            <a:r>
              <a:rPr lang="ru-RU" dirty="0"/>
              <a:t>При работе с ТР в режиме ввода—редактирования по экрану дисплея перемещается </a:t>
            </a:r>
            <a:r>
              <a:rPr lang="ru-RU" i="1" dirty="0"/>
              <a:t>курсор, </a:t>
            </a:r>
            <a:r>
              <a:rPr lang="ru-RU" dirty="0"/>
              <a:t>который указывает текущую позицию для ввода. </a:t>
            </a:r>
            <a:endParaRPr lang="en-US" dirty="0" smtClean="0"/>
          </a:p>
          <a:p>
            <a:r>
              <a:rPr lang="ru-RU" dirty="0" smtClean="0"/>
              <a:t>Курсор </a:t>
            </a:r>
            <a:r>
              <a:rPr lang="ru-RU" dirty="0"/>
              <a:t>обычно имеет форму вертикальной линии (тогда он визуально располагается между двумя символами) или форму прямоугольника (тогда он устанавливается на отдельном символе). </a:t>
            </a:r>
            <a:endParaRPr lang="en-US" dirty="0" smtClean="0"/>
          </a:p>
          <a:p>
            <a:r>
              <a:rPr lang="ru-RU" dirty="0" smtClean="0"/>
              <a:t>Символ</a:t>
            </a:r>
            <a:r>
              <a:rPr lang="ru-RU" dirty="0"/>
              <a:t>, соответствующий нажатой клавише, помещается в позицию курсора, который после этого перемещается на один шаг вправо или, если достигнут конец строки, в начало следующей строки.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Редактирование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Внесение изменений в набранный текст</a:t>
            </a:r>
            <a:endParaRPr lang="ru-RU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Основный приемы редактирования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dirty="0"/>
              <a:t>Для удаления неверно набранного символа используются клавиши </a:t>
            </a:r>
            <a:r>
              <a:rPr lang="ru-RU" b="1" dirty="0"/>
              <a:t>&lt;Вас</a:t>
            </a:r>
            <a:r>
              <a:rPr lang="en-US" b="1" dirty="0" err="1"/>
              <a:t>kSpace</a:t>
            </a:r>
            <a:r>
              <a:rPr lang="ru-RU" b="1" dirty="0"/>
              <a:t>&gt; </a:t>
            </a:r>
            <a:r>
              <a:rPr lang="ru-RU" dirty="0"/>
              <a:t>и </a:t>
            </a:r>
            <a:r>
              <a:rPr lang="ru-RU" b="1" dirty="0"/>
              <a:t>&lt;</a:t>
            </a:r>
            <a:r>
              <a:rPr lang="en-US" b="1" dirty="0"/>
              <a:t>Delete</a:t>
            </a:r>
            <a:r>
              <a:rPr lang="ru-RU" b="1" dirty="0" smtClean="0"/>
              <a:t>&gt;</a:t>
            </a:r>
            <a:endParaRPr lang="en-US" b="1" dirty="0" smtClean="0"/>
          </a:p>
          <a:p>
            <a:pPr>
              <a:buNone/>
            </a:pPr>
            <a:r>
              <a:rPr lang="ru-RU" dirty="0" smtClean="0"/>
              <a:t>Клавиша&lt;</a:t>
            </a:r>
            <a:r>
              <a:rPr lang="ru-RU" b="1" dirty="0" smtClean="0"/>
              <a:t> </a:t>
            </a:r>
            <a:r>
              <a:rPr lang="ru-RU" b="1" dirty="0"/>
              <a:t>Вас</a:t>
            </a:r>
            <a:r>
              <a:rPr lang="en-US" b="1" dirty="0" err="1"/>
              <a:t>kSpace</a:t>
            </a:r>
            <a:r>
              <a:rPr lang="ru-RU" dirty="0"/>
              <a:t> &gt; удаляет символ слева от курсора, клавиша </a:t>
            </a:r>
            <a:r>
              <a:rPr lang="ru-RU" b="1" dirty="0" smtClean="0"/>
              <a:t>&lt;</a:t>
            </a:r>
            <a:r>
              <a:rPr lang="en-US" b="1" dirty="0" smtClean="0"/>
              <a:t>Delete</a:t>
            </a:r>
            <a:r>
              <a:rPr lang="ru-RU" b="1" dirty="0" smtClean="0"/>
              <a:t>&gt; </a:t>
            </a:r>
            <a:r>
              <a:rPr lang="ru-RU" dirty="0"/>
              <a:t>удаляет текущий символ.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После </a:t>
            </a:r>
            <a:r>
              <a:rPr lang="ru-RU" dirty="0"/>
              <a:t>удаления происходит сдвиг влево символов, располагающихся правее курсора.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Текстовый файл –…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391088"/>
          </a:xfrm>
        </p:spPr>
        <p:txBody>
          <a:bodyPr/>
          <a:lstStyle/>
          <a:p>
            <a:r>
              <a:rPr lang="ru-RU" dirty="0" smtClean="0"/>
              <a:t>Простейшая форма хранения текстовой информации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Текстовый редактор (ТР) –…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14554"/>
            <a:ext cx="7239000" cy="2955298"/>
          </a:xfrm>
        </p:spPr>
        <p:txBody>
          <a:bodyPr/>
          <a:lstStyle/>
          <a:p>
            <a:r>
              <a:rPr lang="ru-RU" dirty="0" smtClean="0"/>
              <a:t>Прикладная программа, позволяющая создавать текстовые документы, редактировать их, посматривать содержимое документа на экране, распечатывать документ, изменять формат документа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7239000" cy="181229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ПРИВЕДИТЕ ПРИМЕРЫ ТЕКСТОВЫХ РЕДАКТОРОВ</a:t>
            </a:r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Среда редактора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7239000" cy="4455496"/>
          </a:xfrm>
        </p:spPr>
        <p:txBody>
          <a:bodyPr/>
          <a:lstStyle/>
          <a:p>
            <a:r>
              <a:rPr lang="ru-RU" dirty="0"/>
              <a:t>Набираемый пользователем на клавиатуре текст отображается в рабочем поле редактора на экране (белый лист). Место активного воздействия на рабочее поле отмечается курсором. </a:t>
            </a:r>
            <a:endParaRPr lang="en-US" dirty="0" smtClean="0"/>
          </a:p>
          <a:p>
            <a:r>
              <a:rPr lang="ru-RU" dirty="0" smtClean="0"/>
              <a:t>Курсор </a:t>
            </a:r>
            <a:r>
              <a:rPr lang="ru-RU" dirty="0"/>
              <a:t>имеет вид перемещающейся по экрану вертикальной черты.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/>
          <a:lstStyle/>
          <a:p>
            <a:r>
              <a:rPr lang="ru-RU" sz="2800" dirty="0"/>
              <a:t>На экране ТР обязательно присутствует </a:t>
            </a:r>
            <a:r>
              <a:rPr lang="ru-RU" sz="2800" dirty="0" smtClean="0"/>
              <a:t>меню</a:t>
            </a:r>
            <a:endParaRPr lang="en-US" sz="2800" dirty="0" smtClean="0"/>
          </a:p>
          <a:p>
            <a:pPr>
              <a:buNone/>
            </a:pPr>
            <a:r>
              <a:rPr lang="ru-RU" sz="2800" dirty="0" smtClean="0"/>
              <a:t> </a:t>
            </a:r>
            <a:endParaRPr lang="en-US" sz="2800" dirty="0" smtClean="0"/>
          </a:p>
          <a:p>
            <a:r>
              <a:rPr lang="ru-RU" sz="2800" u="sng" dirty="0" smtClean="0"/>
              <a:t>Текстовое </a:t>
            </a:r>
            <a:r>
              <a:rPr lang="ru-RU" sz="2800" u="sng" dirty="0"/>
              <a:t>горизонтальное меню </a:t>
            </a:r>
            <a:r>
              <a:rPr lang="ru-RU" sz="2800" dirty="0"/>
              <a:t>содержит команды: Файл, Правка, Вид, Вставка и т.д. 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ru-RU" sz="2800" u="sng" dirty="0" smtClean="0"/>
              <a:t>Пиктографическое </a:t>
            </a:r>
            <a:r>
              <a:rPr lang="ru-RU" sz="2800" u="sng" dirty="0"/>
              <a:t>меню </a:t>
            </a:r>
            <a:r>
              <a:rPr lang="ru-RU" sz="2800" dirty="0"/>
              <a:t>– набор кнопок, на которых располагаются картинки, обозначающих разнообразные </a:t>
            </a:r>
            <a:r>
              <a:rPr lang="ru-RU" sz="2800" dirty="0" smtClean="0"/>
              <a:t>команды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928934"/>
            <a:ext cx="7239000" cy="2605402"/>
          </a:xfrm>
        </p:spPr>
        <p:txBody>
          <a:bodyPr/>
          <a:lstStyle/>
          <a:p>
            <a:pPr algn="ctr">
              <a:buNone/>
            </a:pPr>
            <a:r>
              <a:rPr lang="ru-RU" sz="4000" b="1" dirty="0"/>
              <a:t>Основной режим работы текстового редактора – </a:t>
            </a:r>
            <a:r>
              <a:rPr lang="ru-RU" sz="4000" b="1" dirty="0" smtClean="0"/>
              <a:t>Ввод-редактирование</a:t>
            </a:r>
            <a:endParaRPr lang="ru-RU" sz="4000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8911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ОПИШИТЕ ВСЕ ДЕЙСТВИЯ, КОТОРЫЕ МОЖНО ВЫПОЛНЯТЬ С ТЕКСТОМ В ТЕКСТОВОЙ РЕДАКТОРЕ?</a:t>
            </a:r>
            <a:endParaRPr lang="ru-RU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типы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i="1" dirty="0" smtClean="0"/>
              <a:t>   </a:t>
            </a:r>
            <a:r>
              <a:rPr lang="ru-RU" sz="4000" i="1" u="sng" dirty="0" smtClean="0"/>
              <a:t>Данные в ТР </a:t>
            </a:r>
            <a:r>
              <a:rPr lang="ru-RU" sz="4000" dirty="0" smtClean="0"/>
              <a:t>– единицы текстовой информации (символы, слова, строки, абзацы)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</TotalTime>
  <Words>388</Words>
  <Application>Microsoft Office PowerPoint</Application>
  <PresentationFormat>Экран (4:3)</PresentationFormat>
  <Paragraphs>44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Текстовые редакторы</vt:lpstr>
      <vt:lpstr>Текстовый файл –…</vt:lpstr>
      <vt:lpstr>Текстовый редактор (ТР) –…</vt:lpstr>
      <vt:lpstr>ЗАДАНИЕ</vt:lpstr>
      <vt:lpstr>Среда редактора</vt:lpstr>
      <vt:lpstr>Слайд 6</vt:lpstr>
      <vt:lpstr>ЗАПОМНИ!!!</vt:lpstr>
      <vt:lpstr>ЗАДАНИЕ</vt:lpstr>
      <vt:lpstr>ОСНОВНЫЕ типы данных</vt:lpstr>
      <vt:lpstr>Символ </vt:lpstr>
      <vt:lpstr>Слово </vt:lpstr>
      <vt:lpstr>Абзац </vt:lpstr>
      <vt:lpstr>Слайд 13</vt:lpstr>
      <vt:lpstr>Строка </vt:lpstr>
      <vt:lpstr>Фрагмент </vt:lpstr>
      <vt:lpstr>Слайд 16</vt:lpstr>
      <vt:lpstr>Редактирование </vt:lpstr>
      <vt:lpstr>Основный приемы редактирования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Текстовые редакторы</dc:title>
  <dc:creator>Dima</dc:creator>
  <cp:lastModifiedBy>Dima</cp:lastModifiedBy>
  <cp:revision>2</cp:revision>
  <dcterms:created xsi:type="dcterms:W3CDTF">2014-03-02T16:14:18Z</dcterms:created>
  <dcterms:modified xsi:type="dcterms:W3CDTF">2014-03-02T16:32:16Z</dcterms:modified>
</cp:coreProperties>
</file>