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6" r:id="rId3"/>
    <p:sldId id="267" r:id="rId4"/>
    <p:sldId id="256" r:id="rId5"/>
    <p:sldId id="264" r:id="rId6"/>
    <p:sldId id="274" r:id="rId7"/>
    <p:sldId id="271" r:id="rId8"/>
    <p:sldId id="258" r:id="rId9"/>
    <p:sldId id="272" r:id="rId10"/>
    <p:sldId id="273" r:id="rId11"/>
    <p:sldId id="275" r:id="rId12"/>
    <p:sldId id="276" r:id="rId13"/>
    <p:sldId id="277" r:id="rId14"/>
    <p:sldId id="261" r:id="rId15"/>
    <p:sldId id="262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04242-C5A5-41A6-A799-8B61B835B6E2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</dgm:pt>
    <dgm:pt modelId="{D0CF80A2-EAAB-4CD8-917E-8884A193C75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cap="none" normalizeH="0" baseline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Понятия</a:t>
          </a:r>
        </a:p>
      </dgm:t>
    </dgm:pt>
    <dgm:pt modelId="{2BDF9B9A-9E79-40E6-9CA3-359A20CA88EE}" type="parTrans" cxnId="{8FCC76A2-82D1-4CA1-B251-26E63BA32FB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38E03-909B-4A57-83B8-C689DBA1364F}" type="sibTrans" cxnId="{8FCC76A2-82D1-4CA1-B251-26E63BA32FB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81236-10B5-4F91-92C6-8A6C97F7B9F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Сравнимые</a:t>
          </a:r>
        </a:p>
      </dgm:t>
    </dgm:pt>
    <dgm:pt modelId="{87793A2F-1C31-4510-B515-70B0C7223181}" type="parTrans" cxnId="{F7F8B0E1-BC28-4046-8F5F-1DB1AC011B4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18B0CB-1A29-469D-8143-8CBC712A432B}" type="sibTrans" cxnId="{F7F8B0E1-BC28-4046-8F5F-1DB1AC011B4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6A092-C9A1-490A-BC48-A77B9021C0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Совместимые</a:t>
          </a:r>
        </a:p>
      </dgm:t>
    </dgm:pt>
    <dgm:pt modelId="{C026666D-22D0-4F4E-869E-F584F4567082}" type="parTrans" cxnId="{9EAEA456-A1C6-4416-9C24-57B9FF5B361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C276E-C747-4922-AB51-9C1298CBF61E}" type="sibTrans" cxnId="{9EAEA456-A1C6-4416-9C24-57B9FF5B361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2BD248-10DF-43B8-AC41-A9017A49BD5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Тождественные</a:t>
          </a:r>
        </a:p>
      </dgm:t>
    </dgm:pt>
    <dgm:pt modelId="{3C17A9C2-8EB8-4E2B-8358-D369494CE647}" type="parTrans" cxnId="{9965BFF9-3D0C-453E-8132-70C828D8B74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55A3D-D896-4B13-9D56-F553E3CC6C4D}" type="sibTrans" cxnId="{9965BFF9-3D0C-453E-8132-70C828D8B74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9DF04E-8343-4E77-88FB-15307B9EE0E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Пересекающиеся</a:t>
          </a:r>
        </a:p>
      </dgm:t>
    </dgm:pt>
    <dgm:pt modelId="{C3F8CA0E-8FED-4659-B6F6-7756C375B843}" type="parTrans" cxnId="{10E3F5A9-F37D-46C2-871B-2E18ECC5F73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71C50-DCB3-4866-BEA0-10718A680004}" type="sibTrans" cxnId="{10E3F5A9-F37D-46C2-871B-2E18ECC5F73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DFE92-57E0-4492-AF77-32E354066CD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Подчинения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и соподчинения</a:t>
          </a:r>
        </a:p>
      </dgm:t>
    </dgm:pt>
    <dgm:pt modelId="{51098904-70D3-4077-A575-2054A9D63A55}" type="parTrans" cxnId="{A4757CDD-2AA9-47F0-94A1-9E4ED7CE142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04FD1-E45F-4445-AD1E-F7EEFF6D4498}" type="sibTrans" cxnId="{A4757CDD-2AA9-47F0-94A1-9E4ED7CE142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7378B2-4618-43B8-B349-4C807197378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Несовместимые</a:t>
          </a:r>
        </a:p>
      </dgm:t>
    </dgm:pt>
    <dgm:pt modelId="{D0EB6B8A-17BB-45A4-8684-49C18CA1609F}" type="parTrans" cxnId="{ACECF00D-9D28-4D8A-964A-C95C56485E7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59758-5A81-47B2-8A53-C8986FBCFAAA}" type="sibTrans" cxnId="{ACECF00D-9D28-4D8A-964A-C95C56485E7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2AFFA-40E9-433E-B2C0-0EC2C5A2B2D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Противоположные</a:t>
          </a:r>
        </a:p>
      </dgm:t>
    </dgm:pt>
    <dgm:pt modelId="{865FFAE2-E94D-4CDF-A480-D3FCF131E1BB}" type="parTrans" cxnId="{F19E30D7-C4AC-4272-B8A8-39BA8DFFA91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D3592C-54FE-4521-8D98-F236AF052FC6}" type="sibTrans" cxnId="{F19E30D7-C4AC-4272-B8A8-39BA8DFFA91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B61AA4-971A-48A8-8664-997532F5C28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Противоречащие</a:t>
          </a:r>
        </a:p>
      </dgm:t>
    </dgm:pt>
    <dgm:pt modelId="{0834BA55-3B16-457A-AA32-8900376A5703}" type="parTrans" cxnId="{5E1E507A-D991-46BC-A2CC-B84FFFEA63E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849F90-C03E-4E28-ACC4-256EDA42F804}" type="sibTrans" cxnId="{5E1E507A-D991-46BC-A2CC-B84FFFEA63E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0F66C9-3B16-4903-935C-C327D413510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1" i="0" u="none" strike="noStrike" cap="none" normalizeH="0" baseline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Несравнимые</a:t>
          </a:r>
        </a:p>
      </dgm:t>
    </dgm:pt>
    <dgm:pt modelId="{94EBD351-6D9C-44DA-93ED-00D7FA22F958}" type="parTrans" cxnId="{81862A84-E080-491F-8D50-940381835AD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B3D663-1808-484B-8AF6-3024624E111C}" type="sibTrans" cxnId="{81862A84-E080-491F-8D50-940381835AD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081D0C-77E9-4E5A-9D05-5965AFF2603C}" type="pres">
      <dgm:prSet presAssocID="{29404242-C5A5-41A6-A799-8B61B835B6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22EA5C-86C1-45AE-8B18-C1ACC160C80C}" type="pres">
      <dgm:prSet presAssocID="{D0CF80A2-EAAB-4CD8-917E-8884A193C755}" presName="hierRoot1" presStyleCnt="0">
        <dgm:presLayoutVars>
          <dgm:hierBranch/>
        </dgm:presLayoutVars>
      </dgm:prSet>
      <dgm:spPr/>
    </dgm:pt>
    <dgm:pt modelId="{0ECFDE11-7D77-4D8C-A430-E7CCD8A06EF8}" type="pres">
      <dgm:prSet presAssocID="{D0CF80A2-EAAB-4CD8-917E-8884A193C755}" presName="rootComposite1" presStyleCnt="0"/>
      <dgm:spPr/>
    </dgm:pt>
    <dgm:pt modelId="{33193AC7-5CFA-432E-BCDC-4D49F70EE0F8}" type="pres">
      <dgm:prSet presAssocID="{D0CF80A2-EAAB-4CD8-917E-8884A193C755}" presName="rootText1" presStyleLbl="node0" presStyleIdx="0" presStyleCnt="1" custScaleX="176061" custLinFactNeighborX="-23702" custLinFactNeighborY="-111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160ED4-9BBA-4E72-9E9D-C35CE1131215}" type="pres">
      <dgm:prSet presAssocID="{D0CF80A2-EAAB-4CD8-917E-8884A193C75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054E57F-3284-465D-9EA5-D1BD7367763B}" type="pres">
      <dgm:prSet presAssocID="{D0CF80A2-EAAB-4CD8-917E-8884A193C755}" presName="hierChild2" presStyleCnt="0"/>
      <dgm:spPr/>
    </dgm:pt>
    <dgm:pt modelId="{63D6E07C-30AF-4664-B732-B2DB1A98EAF8}" type="pres">
      <dgm:prSet presAssocID="{87793A2F-1C31-4510-B515-70B0C7223181}" presName="Name35" presStyleLbl="parChTrans1D2" presStyleIdx="0" presStyleCnt="2"/>
      <dgm:spPr/>
      <dgm:t>
        <a:bodyPr/>
        <a:lstStyle/>
        <a:p>
          <a:endParaRPr lang="ru-RU"/>
        </a:p>
      </dgm:t>
    </dgm:pt>
    <dgm:pt modelId="{9317C923-9B07-4B8A-8ECE-37D7867FE27B}" type="pres">
      <dgm:prSet presAssocID="{BF581236-10B5-4F91-92C6-8A6C97F7B9F4}" presName="hierRoot2" presStyleCnt="0">
        <dgm:presLayoutVars>
          <dgm:hierBranch/>
        </dgm:presLayoutVars>
      </dgm:prSet>
      <dgm:spPr/>
    </dgm:pt>
    <dgm:pt modelId="{24CB8068-205E-40AA-8CA8-459F2118D639}" type="pres">
      <dgm:prSet presAssocID="{BF581236-10B5-4F91-92C6-8A6C97F7B9F4}" presName="rootComposite" presStyleCnt="0"/>
      <dgm:spPr/>
    </dgm:pt>
    <dgm:pt modelId="{1CD59450-0B1A-4987-8FBA-F022432218D9}" type="pres">
      <dgm:prSet presAssocID="{BF581236-10B5-4F91-92C6-8A6C97F7B9F4}" presName="rootText" presStyleLbl="node2" presStyleIdx="0" presStyleCnt="2" custScaleX="182617" custLinFactX="-18035" custLinFactNeighborX="-100000" custLinFactNeighborY="2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C3F19C-30C2-4B78-8A4B-E3AEBFFF5812}" type="pres">
      <dgm:prSet presAssocID="{BF581236-10B5-4F91-92C6-8A6C97F7B9F4}" presName="rootConnector" presStyleLbl="node2" presStyleIdx="0" presStyleCnt="2"/>
      <dgm:spPr/>
      <dgm:t>
        <a:bodyPr/>
        <a:lstStyle/>
        <a:p>
          <a:endParaRPr lang="ru-RU"/>
        </a:p>
      </dgm:t>
    </dgm:pt>
    <dgm:pt modelId="{2FB6EFF6-5C48-4C4E-A6C9-9157634792ED}" type="pres">
      <dgm:prSet presAssocID="{BF581236-10B5-4F91-92C6-8A6C97F7B9F4}" presName="hierChild4" presStyleCnt="0"/>
      <dgm:spPr/>
    </dgm:pt>
    <dgm:pt modelId="{21AFE5C7-9A10-4E3D-95F7-53ADB2C97B6D}" type="pres">
      <dgm:prSet presAssocID="{C026666D-22D0-4F4E-869E-F584F4567082}" presName="Name35" presStyleLbl="parChTrans1D3" presStyleIdx="0" presStyleCnt="2"/>
      <dgm:spPr/>
      <dgm:t>
        <a:bodyPr/>
        <a:lstStyle/>
        <a:p>
          <a:endParaRPr lang="ru-RU"/>
        </a:p>
      </dgm:t>
    </dgm:pt>
    <dgm:pt modelId="{C5EFB40F-D777-4C66-80D8-2BE3EADED341}" type="pres">
      <dgm:prSet presAssocID="{22C6A092-C9A1-490A-BC48-A77B9021C0B3}" presName="hierRoot2" presStyleCnt="0">
        <dgm:presLayoutVars>
          <dgm:hierBranch val="l"/>
        </dgm:presLayoutVars>
      </dgm:prSet>
      <dgm:spPr/>
    </dgm:pt>
    <dgm:pt modelId="{BF7E44D3-675C-4A8C-8D2B-E64BE283F120}" type="pres">
      <dgm:prSet presAssocID="{22C6A092-C9A1-490A-BC48-A77B9021C0B3}" presName="rootComposite" presStyleCnt="0"/>
      <dgm:spPr/>
    </dgm:pt>
    <dgm:pt modelId="{11C99F39-A874-4A70-9B9B-4047A5D08D4F}" type="pres">
      <dgm:prSet presAssocID="{22C6A092-C9A1-490A-BC48-A77B9021C0B3}" presName="rootText" presStyleLbl="node3" presStyleIdx="0" presStyleCnt="2" custScaleX="181295" custLinFactNeighborX="-6595" custLinFactNeighborY="45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31ABC7-E77D-4B76-A8EE-B1913058B247}" type="pres">
      <dgm:prSet presAssocID="{22C6A092-C9A1-490A-BC48-A77B9021C0B3}" presName="rootConnector" presStyleLbl="node3" presStyleIdx="0" presStyleCnt="2"/>
      <dgm:spPr/>
      <dgm:t>
        <a:bodyPr/>
        <a:lstStyle/>
        <a:p>
          <a:endParaRPr lang="ru-RU"/>
        </a:p>
      </dgm:t>
    </dgm:pt>
    <dgm:pt modelId="{3C9C2922-B97E-4598-9F93-BB2FB7680598}" type="pres">
      <dgm:prSet presAssocID="{22C6A092-C9A1-490A-BC48-A77B9021C0B3}" presName="hierChild4" presStyleCnt="0"/>
      <dgm:spPr/>
    </dgm:pt>
    <dgm:pt modelId="{819AA4B4-493C-48B6-923F-D3763EB800EB}" type="pres">
      <dgm:prSet presAssocID="{3C17A9C2-8EB8-4E2B-8358-D369494CE647}" presName="Name50" presStyleLbl="parChTrans1D4" presStyleIdx="0" presStyleCnt="5"/>
      <dgm:spPr/>
      <dgm:t>
        <a:bodyPr/>
        <a:lstStyle/>
        <a:p>
          <a:endParaRPr lang="ru-RU"/>
        </a:p>
      </dgm:t>
    </dgm:pt>
    <dgm:pt modelId="{3FE1362A-2B48-4455-AE81-44A050557616}" type="pres">
      <dgm:prSet presAssocID="{E02BD248-10DF-43B8-AC41-A9017A49BD5C}" presName="hierRoot2" presStyleCnt="0">
        <dgm:presLayoutVars>
          <dgm:hierBranch val="r"/>
        </dgm:presLayoutVars>
      </dgm:prSet>
      <dgm:spPr/>
    </dgm:pt>
    <dgm:pt modelId="{0B9BA004-DEB8-4097-A56A-ECA195E5858F}" type="pres">
      <dgm:prSet presAssocID="{E02BD248-10DF-43B8-AC41-A9017A49BD5C}" presName="rootComposite" presStyleCnt="0"/>
      <dgm:spPr/>
    </dgm:pt>
    <dgm:pt modelId="{7EC95ECA-29BD-4D45-9DEE-04F7B0B3288D}" type="pres">
      <dgm:prSet presAssocID="{E02BD248-10DF-43B8-AC41-A9017A49BD5C}" presName="rootText" presStyleLbl="node4" presStyleIdx="0" presStyleCnt="5" custScaleX="144156" custLinFactNeighborX="-64761" custLinFactNeighborY="17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6815FF-156A-44C5-8206-0A6AA63D5797}" type="pres">
      <dgm:prSet presAssocID="{E02BD248-10DF-43B8-AC41-A9017A49BD5C}" presName="rootConnector" presStyleLbl="node4" presStyleIdx="0" presStyleCnt="5"/>
      <dgm:spPr/>
      <dgm:t>
        <a:bodyPr/>
        <a:lstStyle/>
        <a:p>
          <a:endParaRPr lang="ru-RU"/>
        </a:p>
      </dgm:t>
    </dgm:pt>
    <dgm:pt modelId="{6A562E23-FDA6-4743-86FD-FDE4D42470A6}" type="pres">
      <dgm:prSet presAssocID="{E02BD248-10DF-43B8-AC41-A9017A49BD5C}" presName="hierChild4" presStyleCnt="0"/>
      <dgm:spPr/>
    </dgm:pt>
    <dgm:pt modelId="{0BCF1E19-3A61-44C3-9DD0-2B37FD9B84DD}" type="pres">
      <dgm:prSet presAssocID="{E02BD248-10DF-43B8-AC41-A9017A49BD5C}" presName="hierChild5" presStyleCnt="0"/>
      <dgm:spPr/>
    </dgm:pt>
    <dgm:pt modelId="{B1D78BD6-C760-4F85-8FD3-501827BE1A8D}" type="pres">
      <dgm:prSet presAssocID="{C3F8CA0E-8FED-4659-B6F6-7756C375B843}" presName="Name50" presStyleLbl="parChTrans1D4" presStyleIdx="1" presStyleCnt="5"/>
      <dgm:spPr/>
      <dgm:t>
        <a:bodyPr/>
        <a:lstStyle/>
        <a:p>
          <a:endParaRPr lang="ru-RU"/>
        </a:p>
      </dgm:t>
    </dgm:pt>
    <dgm:pt modelId="{0E412EC5-7AF2-4CD7-A3B8-5336BC838642}" type="pres">
      <dgm:prSet presAssocID="{9E9DF04E-8343-4E77-88FB-15307B9EE0E3}" presName="hierRoot2" presStyleCnt="0">
        <dgm:presLayoutVars>
          <dgm:hierBranch val="r"/>
        </dgm:presLayoutVars>
      </dgm:prSet>
      <dgm:spPr/>
    </dgm:pt>
    <dgm:pt modelId="{0B4A78AF-E8F4-44B0-A3AA-EAADAFB60533}" type="pres">
      <dgm:prSet presAssocID="{9E9DF04E-8343-4E77-88FB-15307B9EE0E3}" presName="rootComposite" presStyleCnt="0"/>
      <dgm:spPr/>
    </dgm:pt>
    <dgm:pt modelId="{EC92F706-2208-4217-BAD3-4B7B1451E3C7}" type="pres">
      <dgm:prSet presAssocID="{9E9DF04E-8343-4E77-88FB-15307B9EE0E3}" presName="rootText" presStyleLbl="node4" presStyleIdx="1" presStyleCnt="5" custScaleX="145110" custLinFactNeighborX="-64284" custLinFactNeighborY="-20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6F4E5E-A67A-4DD7-B2A4-5D635F4963F6}" type="pres">
      <dgm:prSet presAssocID="{9E9DF04E-8343-4E77-88FB-15307B9EE0E3}" presName="rootConnector" presStyleLbl="node4" presStyleIdx="1" presStyleCnt="5"/>
      <dgm:spPr/>
      <dgm:t>
        <a:bodyPr/>
        <a:lstStyle/>
        <a:p>
          <a:endParaRPr lang="ru-RU"/>
        </a:p>
      </dgm:t>
    </dgm:pt>
    <dgm:pt modelId="{E227B348-7A19-41E8-8D00-FB2136A3A2EA}" type="pres">
      <dgm:prSet presAssocID="{9E9DF04E-8343-4E77-88FB-15307B9EE0E3}" presName="hierChild4" presStyleCnt="0"/>
      <dgm:spPr/>
    </dgm:pt>
    <dgm:pt modelId="{5E69F316-0B24-48EB-AAF9-3210C214C1AE}" type="pres">
      <dgm:prSet presAssocID="{9E9DF04E-8343-4E77-88FB-15307B9EE0E3}" presName="hierChild5" presStyleCnt="0"/>
      <dgm:spPr/>
    </dgm:pt>
    <dgm:pt modelId="{0A5F6CA3-64B8-4400-A68C-9E5189FE0484}" type="pres">
      <dgm:prSet presAssocID="{51098904-70D3-4077-A575-2054A9D63A55}" presName="Name50" presStyleLbl="parChTrans1D4" presStyleIdx="2" presStyleCnt="5"/>
      <dgm:spPr/>
      <dgm:t>
        <a:bodyPr/>
        <a:lstStyle/>
        <a:p>
          <a:endParaRPr lang="ru-RU"/>
        </a:p>
      </dgm:t>
    </dgm:pt>
    <dgm:pt modelId="{23C5AA84-2FF3-4C0D-A517-16E0F62D2504}" type="pres">
      <dgm:prSet presAssocID="{06EDFE92-57E0-4492-AF77-32E354066CD8}" presName="hierRoot2" presStyleCnt="0">
        <dgm:presLayoutVars>
          <dgm:hierBranch val="hang"/>
        </dgm:presLayoutVars>
      </dgm:prSet>
      <dgm:spPr/>
    </dgm:pt>
    <dgm:pt modelId="{46EF80C4-B7BE-4E0B-BC6F-9A003667DF2F}" type="pres">
      <dgm:prSet presAssocID="{06EDFE92-57E0-4492-AF77-32E354066CD8}" presName="rootComposite" presStyleCnt="0"/>
      <dgm:spPr/>
    </dgm:pt>
    <dgm:pt modelId="{487D15D0-66BD-4D96-BB91-1DED489D2D90}" type="pres">
      <dgm:prSet presAssocID="{06EDFE92-57E0-4492-AF77-32E354066CD8}" presName="rootText" presStyleLbl="node4" presStyleIdx="2" presStyleCnt="5" custScaleX="144154" custLinFactNeighborX="-65000" custLinFactNeighborY="-21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568A8F-9792-4124-98E7-6DE243CA0994}" type="pres">
      <dgm:prSet presAssocID="{06EDFE92-57E0-4492-AF77-32E354066CD8}" presName="rootConnector" presStyleLbl="node4" presStyleIdx="2" presStyleCnt="5"/>
      <dgm:spPr/>
      <dgm:t>
        <a:bodyPr/>
        <a:lstStyle/>
        <a:p>
          <a:endParaRPr lang="ru-RU"/>
        </a:p>
      </dgm:t>
    </dgm:pt>
    <dgm:pt modelId="{D4006E70-BA24-4D30-B03C-668086647FAD}" type="pres">
      <dgm:prSet presAssocID="{06EDFE92-57E0-4492-AF77-32E354066CD8}" presName="hierChild4" presStyleCnt="0"/>
      <dgm:spPr/>
    </dgm:pt>
    <dgm:pt modelId="{4DAB0BBF-600E-41F5-8B60-153EB5BE3651}" type="pres">
      <dgm:prSet presAssocID="{06EDFE92-57E0-4492-AF77-32E354066CD8}" presName="hierChild5" presStyleCnt="0"/>
      <dgm:spPr/>
    </dgm:pt>
    <dgm:pt modelId="{87B89F38-2497-414C-99F2-8410669B6684}" type="pres">
      <dgm:prSet presAssocID="{22C6A092-C9A1-490A-BC48-A77B9021C0B3}" presName="hierChild5" presStyleCnt="0"/>
      <dgm:spPr/>
    </dgm:pt>
    <dgm:pt modelId="{947D7379-2E9A-4730-B4A4-DAE2918F9A2F}" type="pres">
      <dgm:prSet presAssocID="{D0EB6B8A-17BB-45A4-8684-49C18CA1609F}" presName="Name35" presStyleLbl="parChTrans1D3" presStyleIdx="1" presStyleCnt="2"/>
      <dgm:spPr/>
      <dgm:t>
        <a:bodyPr/>
        <a:lstStyle/>
        <a:p>
          <a:endParaRPr lang="ru-RU"/>
        </a:p>
      </dgm:t>
    </dgm:pt>
    <dgm:pt modelId="{CC63CFB9-827F-4661-8CF9-ECBE0334C691}" type="pres">
      <dgm:prSet presAssocID="{1B7378B2-4618-43B8-B349-4C8071973787}" presName="hierRoot2" presStyleCnt="0">
        <dgm:presLayoutVars>
          <dgm:hierBranch val="r"/>
        </dgm:presLayoutVars>
      </dgm:prSet>
      <dgm:spPr/>
    </dgm:pt>
    <dgm:pt modelId="{66D6FBFF-1BC0-4D6F-A9CE-DD15AAC94CCC}" type="pres">
      <dgm:prSet presAssocID="{1B7378B2-4618-43B8-B349-4C8071973787}" presName="rootComposite" presStyleCnt="0"/>
      <dgm:spPr/>
    </dgm:pt>
    <dgm:pt modelId="{0F09ABB3-7220-4549-AB2A-B8368CB926F6}" type="pres">
      <dgm:prSet presAssocID="{1B7378B2-4618-43B8-B349-4C8071973787}" presName="rootText" presStyleLbl="node3" presStyleIdx="1" presStyleCnt="2" custScaleX="166350" custLinFactNeighborX="99223" custLinFactNeighborY="45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D89899-47A3-4565-953D-13E850395B1A}" type="pres">
      <dgm:prSet presAssocID="{1B7378B2-4618-43B8-B349-4C8071973787}" presName="rootConnector" presStyleLbl="node3" presStyleIdx="1" presStyleCnt="2"/>
      <dgm:spPr/>
      <dgm:t>
        <a:bodyPr/>
        <a:lstStyle/>
        <a:p>
          <a:endParaRPr lang="ru-RU"/>
        </a:p>
      </dgm:t>
    </dgm:pt>
    <dgm:pt modelId="{3585450D-4D29-4A38-8F2B-6C40C4635749}" type="pres">
      <dgm:prSet presAssocID="{1B7378B2-4618-43B8-B349-4C8071973787}" presName="hierChild4" presStyleCnt="0"/>
      <dgm:spPr/>
    </dgm:pt>
    <dgm:pt modelId="{45A0EB64-08E6-46E3-B596-FC530E7736F8}" type="pres">
      <dgm:prSet presAssocID="{865FFAE2-E94D-4CDF-A480-D3FCF131E1BB}" presName="Name50" presStyleLbl="parChTrans1D4" presStyleIdx="3" presStyleCnt="5"/>
      <dgm:spPr/>
      <dgm:t>
        <a:bodyPr/>
        <a:lstStyle/>
        <a:p>
          <a:endParaRPr lang="ru-RU"/>
        </a:p>
      </dgm:t>
    </dgm:pt>
    <dgm:pt modelId="{88D92436-2EF8-46A7-9555-DCB5F1F35C4E}" type="pres">
      <dgm:prSet presAssocID="{3A42AFFA-40E9-433E-B2C0-0EC2C5A2B2DA}" presName="hierRoot2" presStyleCnt="0">
        <dgm:presLayoutVars>
          <dgm:hierBranch val="r"/>
        </dgm:presLayoutVars>
      </dgm:prSet>
      <dgm:spPr/>
    </dgm:pt>
    <dgm:pt modelId="{EBE57B2B-07A0-46F3-982A-40197CCA4547}" type="pres">
      <dgm:prSet presAssocID="{3A42AFFA-40E9-433E-B2C0-0EC2C5A2B2DA}" presName="rootComposite" presStyleCnt="0"/>
      <dgm:spPr/>
    </dgm:pt>
    <dgm:pt modelId="{BDC1BEB1-3981-4CBA-8F6A-F868FDC2EFFD}" type="pres">
      <dgm:prSet presAssocID="{3A42AFFA-40E9-433E-B2C0-0EC2C5A2B2DA}" presName="rootText" presStyleLbl="node4" presStyleIdx="3" presStyleCnt="5" custScaleX="177685" custLinFactX="90751" custLinFactNeighborX="100000" custLinFactNeighborY="17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356D26-BC7A-45F2-AF67-C39F237173E9}" type="pres">
      <dgm:prSet presAssocID="{3A42AFFA-40E9-433E-B2C0-0EC2C5A2B2DA}" presName="rootConnector" presStyleLbl="node4" presStyleIdx="3" presStyleCnt="5"/>
      <dgm:spPr/>
      <dgm:t>
        <a:bodyPr/>
        <a:lstStyle/>
        <a:p>
          <a:endParaRPr lang="ru-RU"/>
        </a:p>
      </dgm:t>
    </dgm:pt>
    <dgm:pt modelId="{4436C7BD-80EB-40AA-A819-F794638679C9}" type="pres">
      <dgm:prSet presAssocID="{3A42AFFA-40E9-433E-B2C0-0EC2C5A2B2DA}" presName="hierChild4" presStyleCnt="0"/>
      <dgm:spPr/>
    </dgm:pt>
    <dgm:pt modelId="{CFE7B8D9-E272-498C-9871-7F7882FA0E07}" type="pres">
      <dgm:prSet presAssocID="{3A42AFFA-40E9-433E-B2C0-0EC2C5A2B2DA}" presName="hierChild5" presStyleCnt="0"/>
      <dgm:spPr/>
    </dgm:pt>
    <dgm:pt modelId="{F911E66D-E53C-48C6-9525-482E093189DE}" type="pres">
      <dgm:prSet presAssocID="{0834BA55-3B16-457A-AA32-8900376A5703}" presName="Name50" presStyleLbl="parChTrans1D4" presStyleIdx="4" presStyleCnt="5"/>
      <dgm:spPr/>
      <dgm:t>
        <a:bodyPr/>
        <a:lstStyle/>
        <a:p>
          <a:endParaRPr lang="ru-RU"/>
        </a:p>
      </dgm:t>
    </dgm:pt>
    <dgm:pt modelId="{AFF07C57-06D0-45D6-9C9F-62627949F789}" type="pres">
      <dgm:prSet presAssocID="{44B61AA4-971A-48A8-8664-997532F5C288}" presName="hierRoot2" presStyleCnt="0">
        <dgm:presLayoutVars>
          <dgm:hierBranch val="r"/>
        </dgm:presLayoutVars>
      </dgm:prSet>
      <dgm:spPr/>
    </dgm:pt>
    <dgm:pt modelId="{200A2F27-2BD5-4792-877D-3FF59DA33C87}" type="pres">
      <dgm:prSet presAssocID="{44B61AA4-971A-48A8-8664-997532F5C288}" presName="rootComposite" presStyleCnt="0"/>
      <dgm:spPr/>
    </dgm:pt>
    <dgm:pt modelId="{31600FED-29E0-422C-97AC-A38B458A3321}" type="pres">
      <dgm:prSet presAssocID="{44B61AA4-971A-48A8-8664-997532F5C288}" presName="rootText" presStyleLbl="node4" presStyleIdx="4" presStyleCnt="5" custScaleX="173847" custLinFactX="100000" custLinFactNeighborX="101849" custLinFactNeighborY="53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DA8264-04E2-4AF2-B74E-C56900632262}" type="pres">
      <dgm:prSet presAssocID="{44B61AA4-971A-48A8-8664-997532F5C288}" presName="rootConnector" presStyleLbl="node4" presStyleIdx="4" presStyleCnt="5"/>
      <dgm:spPr/>
      <dgm:t>
        <a:bodyPr/>
        <a:lstStyle/>
        <a:p>
          <a:endParaRPr lang="ru-RU"/>
        </a:p>
      </dgm:t>
    </dgm:pt>
    <dgm:pt modelId="{340731DD-C207-4E91-AC3A-25B9F80BA10D}" type="pres">
      <dgm:prSet presAssocID="{44B61AA4-971A-48A8-8664-997532F5C288}" presName="hierChild4" presStyleCnt="0"/>
      <dgm:spPr/>
    </dgm:pt>
    <dgm:pt modelId="{8A51C2B3-9063-4CF8-8827-4C92EF5625A7}" type="pres">
      <dgm:prSet presAssocID="{44B61AA4-971A-48A8-8664-997532F5C288}" presName="hierChild5" presStyleCnt="0"/>
      <dgm:spPr/>
    </dgm:pt>
    <dgm:pt modelId="{64B99CEC-B298-484D-B512-73DEEB566AD0}" type="pres">
      <dgm:prSet presAssocID="{1B7378B2-4618-43B8-B349-4C8071973787}" presName="hierChild5" presStyleCnt="0"/>
      <dgm:spPr/>
    </dgm:pt>
    <dgm:pt modelId="{4C35ECFB-9A6C-4625-9993-A7FC5FAE0ED8}" type="pres">
      <dgm:prSet presAssocID="{BF581236-10B5-4F91-92C6-8A6C97F7B9F4}" presName="hierChild5" presStyleCnt="0"/>
      <dgm:spPr/>
    </dgm:pt>
    <dgm:pt modelId="{09027572-DDA4-4F23-A576-EE5959B206D9}" type="pres">
      <dgm:prSet presAssocID="{94EBD351-6D9C-44DA-93ED-00D7FA22F958}" presName="Name35" presStyleLbl="parChTrans1D2" presStyleIdx="1" presStyleCnt="2"/>
      <dgm:spPr/>
      <dgm:t>
        <a:bodyPr/>
        <a:lstStyle/>
        <a:p>
          <a:endParaRPr lang="ru-RU"/>
        </a:p>
      </dgm:t>
    </dgm:pt>
    <dgm:pt modelId="{AE9FA38A-C3BC-429D-BDAC-36ACCF01DF70}" type="pres">
      <dgm:prSet presAssocID="{370F66C9-3B16-4903-935C-C327D413510B}" presName="hierRoot2" presStyleCnt="0">
        <dgm:presLayoutVars>
          <dgm:hierBranch/>
        </dgm:presLayoutVars>
      </dgm:prSet>
      <dgm:spPr/>
    </dgm:pt>
    <dgm:pt modelId="{02AA7DE3-8A58-4D6C-AC92-D3905AFA885F}" type="pres">
      <dgm:prSet presAssocID="{370F66C9-3B16-4903-935C-C327D413510B}" presName="rootComposite" presStyleCnt="0"/>
      <dgm:spPr/>
    </dgm:pt>
    <dgm:pt modelId="{ED4D5D3F-83D1-4F47-8516-A90FB50D8334}" type="pres">
      <dgm:prSet presAssocID="{370F66C9-3B16-4903-935C-C327D413510B}" presName="rootText" presStyleLbl="node2" presStyleIdx="1" presStyleCnt="2" custScaleX="172207" custLinFactNeighborX="58453" custLinFactNeighborY="22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C26215-B734-4AF2-8C04-E840F4F0CA19}" type="pres">
      <dgm:prSet presAssocID="{370F66C9-3B16-4903-935C-C327D413510B}" presName="rootConnector" presStyleLbl="node2" presStyleIdx="1" presStyleCnt="2"/>
      <dgm:spPr/>
      <dgm:t>
        <a:bodyPr/>
        <a:lstStyle/>
        <a:p>
          <a:endParaRPr lang="ru-RU"/>
        </a:p>
      </dgm:t>
    </dgm:pt>
    <dgm:pt modelId="{5081F36C-F404-4F92-B0A7-E8A517CE190D}" type="pres">
      <dgm:prSet presAssocID="{370F66C9-3B16-4903-935C-C327D413510B}" presName="hierChild4" presStyleCnt="0"/>
      <dgm:spPr/>
    </dgm:pt>
    <dgm:pt modelId="{EEE0B77A-3411-4765-A18A-5A922A0AFB3B}" type="pres">
      <dgm:prSet presAssocID="{370F66C9-3B16-4903-935C-C327D413510B}" presName="hierChild5" presStyleCnt="0"/>
      <dgm:spPr/>
    </dgm:pt>
    <dgm:pt modelId="{92DAFD6B-C730-4CF1-940D-2ABF2FEC78D0}" type="pres">
      <dgm:prSet presAssocID="{D0CF80A2-EAAB-4CD8-917E-8884A193C755}" presName="hierChild3" presStyleCnt="0"/>
      <dgm:spPr/>
    </dgm:pt>
  </dgm:ptLst>
  <dgm:cxnLst>
    <dgm:cxn modelId="{A0138C85-39DE-4D8C-9338-2EF3596302A9}" type="presOf" srcId="{3A42AFFA-40E9-433E-B2C0-0EC2C5A2B2DA}" destId="{BDC1BEB1-3981-4CBA-8F6A-F868FDC2EFFD}" srcOrd="0" destOrd="0" presId="urn:microsoft.com/office/officeart/2005/8/layout/orgChart1"/>
    <dgm:cxn modelId="{F540A601-77A2-4CD5-B1AE-C7F2515AC0AF}" type="presOf" srcId="{29404242-C5A5-41A6-A799-8B61B835B6E2}" destId="{9F081D0C-77E9-4E5A-9D05-5965AFF2603C}" srcOrd="0" destOrd="0" presId="urn:microsoft.com/office/officeart/2005/8/layout/orgChart1"/>
    <dgm:cxn modelId="{917B4C87-341C-4C5F-8A01-94BC6DADAC52}" type="presOf" srcId="{44B61AA4-971A-48A8-8664-997532F5C288}" destId="{31600FED-29E0-422C-97AC-A38B458A3321}" srcOrd="0" destOrd="0" presId="urn:microsoft.com/office/officeart/2005/8/layout/orgChart1"/>
    <dgm:cxn modelId="{15C25227-00C9-4D29-8161-85371A984924}" type="presOf" srcId="{C026666D-22D0-4F4E-869E-F584F4567082}" destId="{21AFE5C7-9A10-4E3D-95F7-53ADB2C97B6D}" srcOrd="0" destOrd="0" presId="urn:microsoft.com/office/officeart/2005/8/layout/orgChart1"/>
    <dgm:cxn modelId="{F19E30D7-C4AC-4272-B8A8-39BA8DFFA91A}" srcId="{1B7378B2-4618-43B8-B349-4C8071973787}" destId="{3A42AFFA-40E9-433E-B2C0-0EC2C5A2B2DA}" srcOrd="0" destOrd="0" parTransId="{865FFAE2-E94D-4CDF-A480-D3FCF131E1BB}" sibTransId="{BBD3592C-54FE-4521-8D98-F236AF052FC6}"/>
    <dgm:cxn modelId="{322CE14A-2281-42C4-8480-0476FDA9C62B}" type="presOf" srcId="{94EBD351-6D9C-44DA-93ED-00D7FA22F958}" destId="{09027572-DDA4-4F23-A576-EE5959B206D9}" srcOrd="0" destOrd="0" presId="urn:microsoft.com/office/officeart/2005/8/layout/orgChart1"/>
    <dgm:cxn modelId="{A9F87833-8E03-4BC5-AA4B-D29B25434F8A}" type="presOf" srcId="{0834BA55-3B16-457A-AA32-8900376A5703}" destId="{F911E66D-E53C-48C6-9525-482E093189DE}" srcOrd="0" destOrd="0" presId="urn:microsoft.com/office/officeart/2005/8/layout/orgChart1"/>
    <dgm:cxn modelId="{94A0266F-AD37-4144-9EB8-32A5F6849199}" type="presOf" srcId="{BF581236-10B5-4F91-92C6-8A6C97F7B9F4}" destId="{1CD59450-0B1A-4987-8FBA-F022432218D9}" srcOrd="0" destOrd="0" presId="urn:microsoft.com/office/officeart/2005/8/layout/orgChart1"/>
    <dgm:cxn modelId="{FDF77C74-23EB-4D04-B3E9-D4AEF4B8C913}" type="presOf" srcId="{9E9DF04E-8343-4E77-88FB-15307B9EE0E3}" destId="{EC92F706-2208-4217-BAD3-4B7B1451E3C7}" srcOrd="0" destOrd="0" presId="urn:microsoft.com/office/officeart/2005/8/layout/orgChart1"/>
    <dgm:cxn modelId="{3C47402C-C870-4AD0-A80D-A20D41682C8E}" type="presOf" srcId="{06EDFE92-57E0-4492-AF77-32E354066CD8}" destId="{487D15D0-66BD-4D96-BB91-1DED489D2D90}" srcOrd="0" destOrd="0" presId="urn:microsoft.com/office/officeart/2005/8/layout/orgChart1"/>
    <dgm:cxn modelId="{3565D214-E302-40B0-B429-CB543924C96C}" type="presOf" srcId="{9E9DF04E-8343-4E77-88FB-15307B9EE0E3}" destId="{886F4E5E-A67A-4DD7-B2A4-5D635F4963F6}" srcOrd="1" destOrd="0" presId="urn:microsoft.com/office/officeart/2005/8/layout/orgChart1"/>
    <dgm:cxn modelId="{AE41CA89-AB21-4B40-B540-C2625F6567F0}" type="presOf" srcId="{44B61AA4-971A-48A8-8664-997532F5C288}" destId="{81DA8264-04E2-4AF2-B74E-C56900632262}" srcOrd="1" destOrd="0" presId="urn:microsoft.com/office/officeart/2005/8/layout/orgChart1"/>
    <dgm:cxn modelId="{2C8727AB-B1B5-45AE-B2EE-7081293B534F}" type="presOf" srcId="{BF581236-10B5-4F91-92C6-8A6C97F7B9F4}" destId="{BEC3F19C-30C2-4B78-8A4B-E3AEBFFF5812}" srcOrd="1" destOrd="0" presId="urn:microsoft.com/office/officeart/2005/8/layout/orgChart1"/>
    <dgm:cxn modelId="{81862A84-E080-491F-8D50-940381835AD2}" srcId="{D0CF80A2-EAAB-4CD8-917E-8884A193C755}" destId="{370F66C9-3B16-4903-935C-C327D413510B}" srcOrd="1" destOrd="0" parTransId="{94EBD351-6D9C-44DA-93ED-00D7FA22F958}" sibTransId="{E1B3D663-1808-484B-8AF6-3024624E111C}"/>
    <dgm:cxn modelId="{2050E70E-4E8D-44A1-851F-1C2BB6F708BE}" type="presOf" srcId="{865FFAE2-E94D-4CDF-A480-D3FCF131E1BB}" destId="{45A0EB64-08E6-46E3-B596-FC530E7736F8}" srcOrd="0" destOrd="0" presId="urn:microsoft.com/office/officeart/2005/8/layout/orgChart1"/>
    <dgm:cxn modelId="{ACECF00D-9D28-4D8A-964A-C95C56485E74}" srcId="{BF581236-10B5-4F91-92C6-8A6C97F7B9F4}" destId="{1B7378B2-4618-43B8-B349-4C8071973787}" srcOrd="1" destOrd="0" parTransId="{D0EB6B8A-17BB-45A4-8684-49C18CA1609F}" sibTransId="{28859758-5A81-47B2-8A53-C8986FBCFAAA}"/>
    <dgm:cxn modelId="{A4757CDD-2AA9-47F0-94A1-9E4ED7CE1425}" srcId="{22C6A092-C9A1-490A-BC48-A77B9021C0B3}" destId="{06EDFE92-57E0-4492-AF77-32E354066CD8}" srcOrd="2" destOrd="0" parTransId="{51098904-70D3-4077-A575-2054A9D63A55}" sibTransId="{E7D04FD1-E45F-4445-AD1E-F7EEFF6D4498}"/>
    <dgm:cxn modelId="{8F39B7E7-C434-4C87-8D50-FB86A0215654}" type="presOf" srcId="{3C17A9C2-8EB8-4E2B-8358-D369494CE647}" destId="{819AA4B4-493C-48B6-923F-D3763EB800EB}" srcOrd="0" destOrd="0" presId="urn:microsoft.com/office/officeart/2005/8/layout/orgChart1"/>
    <dgm:cxn modelId="{6DA38DF6-B9C0-4DE0-ADF9-D94E9DBF9838}" type="presOf" srcId="{E02BD248-10DF-43B8-AC41-A9017A49BD5C}" destId="{266815FF-156A-44C5-8206-0A6AA63D5797}" srcOrd="1" destOrd="0" presId="urn:microsoft.com/office/officeart/2005/8/layout/orgChart1"/>
    <dgm:cxn modelId="{37A5894F-91C9-47BB-B839-B0EBAD618FC1}" type="presOf" srcId="{06EDFE92-57E0-4492-AF77-32E354066CD8}" destId="{7E568A8F-9792-4124-98E7-6DE243CA0994}" srcOrd="1" destOrd="0" presId="urn:microsoft.com/office/officeart/2005/8/layout/orgChart1"/>
    <dgm:cxn modelId="{5BFAD12D-DFBB-4D19-B3DB-F70AF8D47BCB}" type="presOf" srcId="{22C6A092-C9A1-490A-BC48-A77B9021C0B3}" destId="{11C99F39-A874-4A70-9B9B-4047A5D08D4F}" srcOrd="0" destOrd="0" presId="urn:microsoft.com/office/officeart/2005/8/layout/orgChart1"/>
    <dgm:cxn modelId="{694FF5A8-C5E4-4251-9CA1-80E019636A46}" type="presOf" srcId="{3A42AFFA-40E9-433E-B2C0-0EC2C5A2B2DA}" destId="{69356D26-BC7A-45F2-AF67-C39F237173E9}" srcOrd="1" destOrd="0" presId="urn:microsoft.com/office/officeart/2005/8/layout/orgChart1"/>
    <dgm:cxn modelId="{5E1E507A-D991-46BC-A2CC-B84FFFEA63EC}" srcId="{1B7378B2-4618-43B8-B349-4C8071973787}" destId="{44B61AA4-971A-48A8-8664-997532F5C288}" srcOrd="1" destOrd="0" parTransId="{0834BA55-3B16-457A-AA32-8900376A5703}" sibTransId="{A9849F90-C03E-4E28-ACC4-256EDA42F804}"/>
    <dgm:cxn modelId="{9637A259-9133-43DA-918D-C642B8D7934D}" type="presOf" srcId="{22C6A092-C9A1-490A-BC48-A77B9021C0B3}" destId="{3D31ABC7-E77D-4B76-A8EE-B1913058B247}" srcOrd="1" destOrd="0" presId="urn:microsoft.com/office/officeart/2005/8/layout/orgChart1"/>
    <dgm:cxn modelId="{9965BFF9-3D0C-453E-8132-70C828D8B740}" srcId="{22C6A092-C9A1-490A-BC48-A77B9021C0B3}" destId="{E02BD248-10DF-43B8-AC41-A9017A49BD5C}" srcOrd="0" destOrd="0" parTransId="{3C17A9C2-8EB8-4E2B-8358-D369494CE647}" sibTransId="{C9355A3D-D896-4B13-9D56-F553E3CC6C4D}"/>
    <dgm:cxn modelId="{275EEB6D-5703-4400-A2AA-CFE1FD970748}" type="presOf" srcId="{87793A2F-1C31-4510-B515-70B0C7223181}" destId="{63D6E07C-30AF-4664-B732-B2DB1A98EAF8}" srcOrd="0" destOrd="0" presId="urn:microsoft.com/office/officeart/2005/8/layout/orgChart1"/>
    <dgm:cxn modelId="{9EAEA456-A1C6-4416-9C24-57B9FF5B361B}" srcId="{BF581236-10B5-4F91-92C6-8A6C97F7B9F4}" destId="{22C6A092-C9A1-490A-BC48-A77B9021C0B3}" srcOrd="0" destOrd="0" parTransId="{C026666D-22D0-4F4E-869E-F584F4567082}" sibTransId="{F58C276E-C747-4922-AB51-9C1298CBF61E}"/>
    <dgm:cxn modelId="{F7F8B0E1-BC28-4046-8F5F-1DB1AC011B4C}" srcId="{D0CF80A2-EAAB-4CD8-917E-8884A193C755}" destId="{BF581236-10B5-4F91-92C6-8A6C97F7B9F4}" srcOrd="0" destOrd="0" parTransId="{87793A2F-1C31-4510-B515-70B0C7223181}" sibTransId="{2F18B0CB-1A29-469D-8143-8CBC712A432B}"/>
    <dgm:cxn modelId="{8FCC76A2-82D1-4CA1-B251-26E63BA32FB3}" srcId="{29404242-C5A5-41A6-A799-8B61B835B6E2}" destId="{D0CF80A2-EAAB-4CD8-917E-8884A193C755}" srcOrd="0" destOrd="0" parTransId="{2BDF9B9A-9E79-40E6-9CA3-359A20CA88EE}" sibTransId="{7D038E03-909B-4A57-83B8-C689DBA1364F}"/>
    <dgm:cxn modelId="{10E3F5A9-F37D-46C2-871B-2E18ECC5F739}" srcId="{22C6A092-C9A1-490A-BC48-A77B9021C0B3}" destId="{9E9DF04E-8343-4E77-88FB-15307B9EE0E3}" srcOrd="1" destOrd="0" parTransId="{C3F8CA0E-8FED-4659-B6F6-7756C375B843}" sibTransId="{E3A71C50-DCB3-4866-BEA0-10718A680004}"/>
    <dgm:cxn modelId="{E45C789C-80C9-4173-9999-038B60A33183}" type="presOf" srcId="{51098904-70D3-4077-A575-2054A9D63A55}" destId="{0A5F6CA3-64B8-4400-A68C-9E5189FE0484}" srcOrd="0" destOrd="0" presId="urn:microsoft.com/office/officeart/2005/8/layout/orgChart1"/>
    <dgm:cxn modelId="{AF76106D-605D-4824-897C-2E94B5716242}" type="presOf" srcId="{1B7378B2-4618-43B8-B349-4C8071973787}" destId="{0F09ABB3-7220-4549-AB2A-B8368CB926F6}" srcOrd="0" destOrd="0" presId="urn:microsoft.com/office/officeart/2005/8/layout/orgChart1"/>
    <dgm:cxn modelId="{7DFABC8B-5313-4C55-B391-28B92AC09624}" type="presOf" srcId="{D0CF80A2-EAAB-4CD8-917E-8884A193C755}" destId="{33193AC7-5CFA-432E-BCDC-4D49F70EE0F8}" srcOrd="0" destOrd="0" presId="urn:microsoft.com/office/officeart/2005/8/layout/orgChart1"/>
    <dgm:cxn modelId="{6576A216-9858-45F2-B58C-DD0096FC046A}" type="presOf" srcId="{370F66C9-3B16-4903-935C-C327D413510B}" destId="{ED4D5D3F-83D1-4F47-8516-A90FB50D8334}" srcOrd="0" destOrd="0" presId="urn:microsoft.com/office/officeart/2005/8/layout/orgChart1"/>
    <dgm:cxn modelId="{943073D7-12EC-4E25-B63C-37D5AC05226A}" type="presOf" srcId="{C3F8CA0E-8FED-4659-B6F6-7756C375B843}" destId="{B1D78BD6-C760-4F85-8FD3-501827BE1A8D}" srcOrd="0" destOrd="0" presId="urn:microsoft.com/office/officeart/2005/8/layout/orgChart1"/>
    <dgm:cxn modelId="{2B09E149-CE0D-46BC-97DB-DB8E46CE01A1}" type="presOf" srcId="{D0EB6B8A-17BB-45A4-8684-49C18CA1609F}" destId="{947D7379-2E9A-4730-B4A4-DAE2918F9A2F}" srcOrd="0" destOrd="0" presId="urn:microsoft.com/office/officeart/2005/8/layout/orgChart1"/>
    <dgm:cxn modelId="{157B4F0E-449E-41D7-9EBD-471BFD5B2044}" type="presOf" srcId="{E02BD248-10DF-43B8-AC41-A9017A49BD5C}" destId="{7EC95ECA-29BD-4D45-9DEE-04F7B0B3288D}" srcOrd="0" destOrd="0" presId="urn:microsoft.com/office/officeart/2005/8/layout/orgChart1"/>
    <dgm:cxn modelId="{32EFDFA6-83C8-4A0A-9A37-9768BE252F40}" type="presOf" srcId="{D0CF80A2-EAAB-4CD8-917E-8884A193C755}" destId="{8C160ED4-9BBA-4E72-9E9D-C35CE1131215}" srcOrd="1" destOrd="0" presId="urn:microsoft.com/office/officeart/2005/8/layout/orgChart1"/>
    <dgm:cxn modelId="{575ACC80-D40C-462E-A041-EFC8537C659B}" type="presOf" srcId="{1B7378B2-4618-43B8-B349-4C8071973787}" destId="{F6D89899-47A3-4565-953D-13E850395B1A}" srcOrd="1" destOrd="0" presId="urn:microsoft.com/office/officeart/2005/8/layout/orgChart1"/>
    <dgm:cxn modelId="{F5FE7EBA-D7B6-4A06-9436-A505812C131C}" type="presOf" srcId="{370F66C9-3B16-4903-935C-C327D413510B}" destId="{EFC26215-B734-4AF2-8C04-E840F4F0CA19}" srcOrd="1" destOrd="0" presId="urn:microsoft.com/office/officeart/2005/8/layout/orgChart1"/>
    <dgm:cxn modelId="{3274DAF3-57C3-43F9-ADF9-2B5D69ADF983}" type="presParOf" srcId="{9F081D0C-77E9-4E5A-9D05-5965AFF2603C}" destId="{6E22EA5C-86C1-45AE-8B18-C1ACC160C80C}" srcOrd="0" destOrd="0" presId="urn:microsoft.com/office/officeart/2005/8/layout/orgChart1"/>
    <dgm:cxn modelId="{C254426B-8188-4FCF-A3FD-9949691FC3F9}" type="presParOf" srcId="{6E22EA5C-86C1-45AE-8B18-C1ACC160C80C}" destId="{0ECFDE11-7D77-4D8C-A430-E7CCD8A06EF8}" srcOrd="0" destOrd="0" presId="urn:microsoft.com/office/officeart/2005/8/layout/orgChart1"/>
    <dgm:cxn modelId="{03E58CE9-392D-466F-AED4-6D194F251C65}" type="presParOf" srcId="{0ECFDE11-7D77-4D8C-A430-E7CCD8A06EF8}" destId="{33193AC7-5CFA-432E-BCDC-4D49F70EE0F8}" srcOrd="0" destOrd="0" presId="urn:microsoft.com/office/officeart/2005/8/layout/orgChart1"/>
    <dgm:cxn modelId="{CE637A38-803C-4321-9224-A070031C5E79}" type="presParOf" srcId="{0ECFDE11-7D77-4D8C-A430-E7CCD8A06EF8}" destId="{8C160ED4-9BBA-4E72-9E9D-C35CE1131215}" srcOrd="1" destOrd="0" presId="urn:microsoft.com/office/officeart/2005/8/layout/orgChart1"/>
    <dgm:cxn modelId="{4FE1E6F5-7976-4F6A-A532-0DB2CC17BE5C}" type="presParOf" srcId="{6E22EA5C-86C1-45AE-8B18-C1ACC160C80C}" destId="{1054E57F-3284-465D-9EA5-D1BD7367763B}" srcOrd="1" destOrd="0" presId="urn:microsoft.com/office/officeart/2005/8/layout/orgChart1"/>
    <dgm:cxn modelId="{C2446120-AF52-4118-9B73-D8D39C9DFE0F}" type="presParOf" srcId="{1054E57F-3284-465D-9EA5-D1BD7367763B}" destId="{63D6E07C-30AF-4664-B732-B2DB1A98EAF8}" srcOrd="0" destOrd="0" presId="urn:microsoft.com/office/officeart/2005/8/layout/orgChart1"/>
    <dgm:cxn modelId="{067B6A4D-AE85-4014-9031-11D5BDEBC842}" type="presParOf" srcId="{1054E57F-3284-465D-9EA5-D1BD7367763B}" destId="{9317C923-9B07-4B8A-8ECE-37D7867FE27B}" srcOrd="1" destOrd="0" presId="urn:microsoft.com/office/officeart/2005/8/layout/orgChart1"/>
    <dgm:cxn modelId="{D099D2FE-E28E-47B0-A50A-1D6BA9029B41}" type="presParOf" srcId="{9317C923-9B07-4B8A-8ECE-37D7867FE27B}" destId="{24CB8068-205E-40AA-8CA8-459F2118D639}" srcOrd="0" destOrd="0" presId="urn:microsoft.com/office/officeart/2005/8/layout/orgChart1"/>
    <dgm:cxn modelId="{095BF459-ACDB-445D-BE04-36020EA1AD5F}" type="presParOf" srcId="{24CB8068-205E-40AA-8CA8-459F2118D639}" destId="{1CD59450-0B1A-4987-8FBA-F022432218D9}" srcOrd="0" destOrd="0" presId="urn:microsoft.com/office/officeart/2005/8/layout/orgChart1"/>
    <dgm:cxn modelId="{35807E7D-BC64-4C2F-8F84-E328E3D0A08D}" type="presParOf" srcId="{24CB8068-205E-40AA-8CA8-459F2118D639}" destId="{BEC3F19C-30C2-4B78-8A4B-E3AEBFFF5812}" srcOrd="1" destOrd="0" presId="urn:microsoft.com/office/officeart/2005/8/layout/orgChart1"/>
    <dgm:cxn modelId="{982B5741-22A0-47AE-8BE8-5390D6B71795}" type="presParOf" srcId="{9317C923-9B07-4B8A-8ECE-37D7867FE27B}" destId="{2FB6EFF6-5C48-4C4E-A6C9-9157634792ED}" srcOrd="1" destOrd="0" presId="urn:microsoft.com/office/officeart/2005/8/layout/orgChart1"/>
    <dgm:cxn modelId="{83CF7F66-B0DE-45B1-9EB2-9A0C4E601573}" type="presParOf" srcId="{2FB6EFF6-5C48-4C4E-A6C9-9157634792ED}" destId="{21AFE5C7-9A10-4E3D-95F7-53ADB2C97B6D}" srcOrd="0" destOrd="0" presId="urn:microsoft.com/office/officeart/2005/8/layout/orgChart1"/>
    <dgm:cxn modelId="{B5A2D6C1-5ECA-4315-B2A2-CD65FC798941}" type="presParOf" srcId="{2FB6EFF6-5C48-4C4E-A6C9-9157634792ED}" destId="{C5EFB40F-D777-4C66-80D8-2BE3EADED341}" srcOrd="1" destOrd="0" presId="urn:microsoft.com/office/officeart/2005/8/layout/orgChart1"/>
    <dgm:cxn modelId="{0C91E9AD-188C-44D1-BADD-38578ED8C6CC}" type="presParOf" srcId="{C5EFB40F-D777-4C66-80D8-2BE3EADED341}" destId="{BF7E44D3-675C-4A8C-8D2B-E64BE283F120}" srcOrd="0" destOrd="0" presId="urn:microsoft.com/office/officeart/2005/8/layout/orgChart1"/>
    <dgm:cxn modelId="{04464771-04B6-4A0C-94BB-442A5720CAC9}" type="presParOf" srcId="{BF7E44D3-675C-4A8C-8D2B-E64BE283F120}" destId="{11C99F39-A874-4A70-9B9B-4047A5D08D4F}" srcOrd="0" destOrd="0" presId="urn:microsoft.com/office/officeart/2005/8/layout/orgChart1"/>
    <dgm:cxn modelId="{04BF9A85-2A24-4119-AD7F-677E6A178A6F}" type="presParOf" srcId="{BF7E44D3-675C-4A8C-8D2B-E64BE283F120}" destId="{3D31ABC7-E77D-4B76-A8EE-B1913058B247}" srcOrd="1" destOrd="0" presId="urn:microsoft.com/office/officeart/2005/8/layout/orgChart1"/>
    <dgm:cxn modelId="{40ED31B3-9470-47C7-A90E-680E3BB61853}" type="presParOf" srcId="{C5EFB40F-D777-4C66-80D8-2BE3EADED341}" destId="{3C9C2922-B97E-4598-9F93-BB2FB7680598}" srcOrd="1" destOrd="0" presId="urn:microsoft.com/office/officeart/2005/8/layout/orgChart1"/>
    <dgm:cxn modelId="{451A9588-33D2-4BED-BDAC-0946ECF9D992}" type="presParOf" srcId="{3C9C2922-B97E-4598-9F93-BB2FB7680598}" destId="{819AA4B4-493C-48B6-923F-D3763EB800EB}" srcOrd="0" destOrd="0" presId="urn:microsoft.com/office/officeart/2005/8/layout/orgChart1"/>
    <dgm:cxn modelId="{12007222-5181-4154-BCA9-29E6667210C1}" type="presParOf" srcId="{3C9C2922-B97E-4598-9F93-BB2FB7680598}" destId="{3FE1362A-2B48-4455-AE81-44A050557616}" srcOrd="1" destOrd="0" presId="urn:microsoft.com/office/officeart/2005/8/layout/orgChart1"/>
    <dgm:cxn modelId="{C0F832DD-F6D4-4178-99C3-779630D415A5}" type="presParOf" srcId="{3FE1362A-2B48-4455-AE81-44A050557616}" destId="{0B9BA004-DEB8-4097-A56A-ECA195E5858F}" srcOrd="0" destOrd="0" presId="urn:microsoft.com/office/officeart/2005/8/layout/orgChart1"/>
    <dgm:cxn modelId="{543CCBF8-81E4-4762-A55A-A0B375C8966D}" type="presParOf" srcId="{0B9BA004-DEB8-4097-A56A-ECA195E5858F}" destId="{7EC95ECA-29BD-4D45-9DEE-04F7B0B3288D}" srcOrd="0" destOrd="0" presId="urn:microsoft.com/office/officeart/2005/8/layout/orgChart1"/>
    <dgm:cxn modelId="{DC9F4F7F-9F8B-4955-9D51-A7375E5FA258}" type="presParOf" srcId="{0B9BA004-DEB8-4097-A56A-ECA195E5858F}" destId="{266815FF-156A-44C5-8206-0A6AA63D5797}" srcOrd="1" destOrd="0" presId="urn:microsoft.com/office/officeart/2005/8/layout/orgChart1"/>
    <dgm:cxn modelId="{14935B42-1FD7-4BBE-9F67-6F243FF27780}" type="presParOf" srcId="{3FE1362A-2B48-4455-AE81-44A050557616}" destId="{6A562E23-FDA6-4743-86FD-FDE4D42470A6}" srcOrd="1" destOrd="0" presId="urn:microsoft.com/office/officeart/2005/8/layout/orgChart1"/>
    <dgm:cxn modelId="{9D8C4527-1618-43E7-91DE-A3ACCE35CC4B}" type="presParOf" srcId="{3FE1362A-2B48-4455-AE81-44A050557616}" destId="{0BCF1E19-3A61-44C3-9DD0-2B37FD9B84DD}" srcOrd="2" destOrd="0" presId="urn:microsoft.com/office/officeart/2005/8/layout/orgChart1"/>
    <dgm:cxn modelId="{2CEEC58F-F9B2-4932-B29E-7B166A834F81}" type="presParOf" srcId="{3C9C2922-B97E-4598-9F93-BB2FB7680598}" destId="{B1D78BD6-C760-4F85-8FD3-501827BE1A8D}" srcOrd="2" destOrd="0" presId="urn:microsoft.com/office/officeart/2005/8/layout/orgChart1"/>
    <dgm:cxn modelId="{9279BF3A-5611-4FAE-829F-0E34E4C09B70}" type="presParOf" srcId="{3C9C2922-B97E-4598-9F93-BB2FB7680598}" destId="{0E412EC5-7AF2-4CD7-A3B8-5336BC838642}" srcOrd="3" destOrd="0" presId="urn:microsoft.com/office/officeart/2005/8/layout/orgChart1"/>
    <dgm:cxn modelId="{AF418FB5-5984-4A4B-8315-183644E84FF5}" type="presParOf" srcId="{0E412EC5-7AF2-4CD7-A3B8-5336BC838642}" destId="{0B4A78AF-E8F4-44B0-A3AA-EAADAFB60533}" srcOrd="0" destOrd="0" presId="urn:microsoft.com/office/officeart/2005/8/layout/orgChart1"/>
    <dgm:cxn modelId="{F0AD58D3-E3C2-47EF-A0CD-82D0D899E4C1}" type="presParOf" srcId="{0B4A78AF-E8F4-44B0-A3AA-EAADAFB60533}" destId="{EC92F706-2208-4217-BAD3-4B7B1451E3C7}" srcOrd="0" destOrd="0" presId="urn:microsoft.com/office/officeart/2005/8/layout/orgChart1"/>
    <dgm:cxn modelId="{1C44ECE0-6D2F-44A3-A7F3-9981C7CC2FDB}" type="presParOf" srcId="{0B4A78AF-E8F4-44B0-A3AA-EAADAFB60533}" destId="{886F4E5E-A67A-4DD7-B2A4-5D635F4963F6}" srcOrd="1" destOrd="0" presId="urn:microsoft.com/office/officeart/2005/8/layout/orgChart1"/>
    <dgm:cxn modelId="{3F1BA490-C11C-46D0-8044-601C84208EE0}" type="presParOf" srcId="{0E412EC5-7AF2-4CD7-A3B8-5336BC838642}" destId="{E227B348-7A19-41E8-8D00-FB2136A3A2EA}" srcOrd="1" destOrd="0" presId="urn:microsoft.com/office/officeart/2005/8/layout/orgChart1"/>
    <dgm:cxn modelId="{F433B541-2CFD-4FFF-927F-024C28925467}" type="presParOf" srcId="{0E412EC5-7AF2-4CD7-A3B8-5336BC838642}" destId="{5E69F316-0B24-48EB-AAF9-3210C214C1AE}" srcOrd="2" destOrd="0" presId="urn:microsoft.com/office/officeart/2005/8/layout/orgChart1"/>
    <dgm:cxn modelId="{FB9CA423-0075-42F3-8AB2-41AFEB7118BF}" type="presParOf" srcId="{3C9C2922-B97E-4598-9F93-BB2FB7680598}" destId="{0A5F6CA3-64B8-4400-A68C-9E5189FE0484}" srcOrd="4" destOrd="0" presId="urn:microsoft.com/office/officeart/2005/8/layout/orgChart1"/>
    <dgm:cxn modelId="{4D163643-3A21-47B5-A522-512860759A0C}" type="presParOf" srcId="{3C9C2922-B97E-4598-9F93-BB2FB7680598}" destId="{23C5AA84-2FF3-4C0D-A517-16E0F62D2504}" srcOrd="5" destOrd="0" presId="urn:microsoft.com/office/officeart/2005/8/layout/orgChart1"/>
    <dgm:cxn modelId="{36BA98D9-9491-4149-ADB7-BE662F285E07}" type="presParOf" srcId="{23C5AA84-2FF3-4C0D-A517-16E0F62D2504}" destId="{46EF80C4-B7BE-4E0B-BC6F-9A003667DF2F}" srcOrd="0" destOrd="0" presId="urn:microsoft.com/office/officeart/2005/8/layout/orgChart1"/>
    <dgm:cxn modelId="{D6AEF018-67AC-4B32-A24E-C57CC4C68A44}" type="presParOf" srcId="{46EF80C4-B7BE-4E0B-BC6F-9A003667DF2F}" destId="{487D15D0-66BD-4D96-BB91-1DED489D2D90}" srcOrd="0" destOrd="0" presId="urn:microsoft.com/office/officeart/2005/8/layout/orgChart1"/>
    <dgm:cxn modelId="{595F8ECF-819D-4471-B3D7-BA6249EF7C41}" type="presParOf" srcId="{46EF80C4-B7BE-4E0B-BC6F-9A003667DF2F}" destId="{7E568A8F-9792-4124-98E7-6DE243CA0994}" srcOrd="1" destOrd="0" presId="urn:microsoft.com/office/officeart/2005/8/layout/orgChart1"/>
    <dgm:cxn modelId="{59706571-4972-4E0D-9C7A-5647C35E77FE}" type="presParOf" srcId="{23C5AA84-2FF3-4C0D-A517-16E0F62D2504}" destId="{D4006E70-BA24-4D30-B03C-668086647FAD}" srcOrd="1" destOrd="0" presId="urn:microsoft.com/office/officeart/2005/8/layout/orgChart1"/>
    <dgm:cxn modelId="{BAF5CB2F-A499-4C5E-B23E-7EFB9AEEE418}" type="presParOf" srcId="{23C5AA84-2FF3-4C0D-A517-16E0F62D2504}" destId="{4DAB0BBF-600E-41F5-8B60-153EB5BE3651}" srcOrd="2" destOrd="0" presId="urn:microsoft.com/office/officeart/2005/8/layout/orgChart1"/>
    <dgm:cxn modelId="{B7CF769D-A908-4465-BB33-0C7E1FA900CF}" type="presParOf" srcId="{C5EFB40F-D777-4C66-80D8-2BE3EADED341}" destId="{87B89F38-2497-414C-99F2-8410669B6684}" srcOrd="2" destOrd="0" presId="urn:microsoft.com/office/officeart/2005/8/layout/orgChart1"/>
    <dgm:cxn modelId="{E9F0B683-C9F0-4626-820F-159424FA0727}" type="presParOf" srcId="{2FB6EFF6-5C48-4C4E-A6C9-9157634792ED}" destId="{947D7379-2E9A-4730-B4A4-DAE2918F9A2F}" srcOrd="2" destOrd="0" presId="urn:microsoft.com/office/officeart/2005/8/layout/orgChart1"/>
    <dgm:cxn modelId="{B0EE9A31-97E3-4DA0-BC1F-67D1027A22E2}" type="presParOf" srcId="{2FB6EFF6-5C48-4C4E-A6C9-9157634792ED}" destId="{CC63CFB9-827F-4661-8CF9-ECBE0334C691}" srcOrd="3" destOrd="0" presId="urn:microsoft.com/office/officeart/2005/8/layout/orgChart1"/>
    <dgm:cxn modelId="{F99128F6-2416-4F8C-B4B2-06C901BE3F0D}" type="presParOf" srcId="{CC63CFB9-827F-4661-8CF9-ECBE0334C691}" destId="{66D6FBFF-1BC0-4D6F-A9CE-DD15AAC94CCC}" srcOrd="0" destOrd="0" presId="urn:microsoft.com/office/officeart/2005/8/layout/orgChart1"/>
    <dgm:cxn modelId="{AB70518E-1140-46C8-BC36-744B5E7DBEBF}" type="presParOf" srcId="{66D6FBFF-1BC0-4D6F-A9CE-DD15AAC94CCC}" destId="{0F09ABB3-7220-4549-AB2A-B8368CB926F6}" srcOrd="0" destOrd="0" presId="urn:microsoft.com/office/officeart/2005/8/layout/orgChart1"/>
    <dgm:cxn modelId="{7D5A3DD4-B9E2-4FB5-AA9C-90C989C3FFD1}" type="presParOf" srcId="{66D6FBFF-1BC0-4D6F-A9CE-DD15AAC94CCC}" destId="{F6D89899-47A3-4565-953D-13E850395B1A}" srcOrd="1" destOrd="0" presId="urn:microsoft.com/office/officeart/2005/8/layout/orgChart1"/>
    <dgm:cxn modelId="{6923391F-6825-44F6-B3AA-C792EE197B0A}" type="presParOf" srcId="{CC63CFB9-827F-4661-8CF9-ECBE0334C691}" destId="{3585450D-4D29-4A38-8F2B-6C40C4635749}" srcOrd="1" destOrd="0" presId="urn:microsoft.com/office/officeart/2005/8/layout/orgChart1"/>
    <dgm:cxn modelId="{D910422F-8B51-4900-BBED-29FA265211AA}" type="presParOf" srcId="{3585450D-4D29-4A38-8F2B-6C40C4635749}" destId="{45A0EB64-08E6-46E3-B596-FC530E7736F8}" srcOrd="0" destOrd="0" presId="urn:microsoft.com/office/officeart/2005/8/layout/orgChart1"/>
    <dgm:cxn modelId="{866D9458-E771-487B-A29B-C410B49A27FC}" type="presParOf" srcId="{3585450D-4D29-4A38-8F2B-6C40C4635749}" destId="{88D92436-2EF8-46A7-9555-DCB5F1F35C4E}" srcOrd="1" destOrd="0" presId="urn:microsoft.com/office/officeart/2005/8/layout/orgChart1"/>
    <dgm:cxn modelId="{78CFB59F-98FC-4BC6-B171-6CD7DEE6B940}" type="presParOf" srcId="{88D92436-2EF8-46A7-9555-DCB5F1F35C4E}" destId="{EBE57B2B-07A0-46F3-982A-40197CCA4547}" srcOrd="0" destOrd="0" presId="urn:microsoft.com/office/officeart/2005/8/layout/orgChart1"/>
    <dgm:cxn modelId="{CF9DCCB9-C821-4510-96D9-784E49021300}" type="presParOf" srcId="{EBE57B2B-07A0-46F3-982A-40197CCA4547}" destId="{BDC1BEB1-3981-4CBA-8F6A-F868FDC2EFFD}" srcOrd="0" destOrd="0" presId="urn:microsoft.com/office/officeart/2005/8/layout/orgChart1"/>
    <dgm:cxn modelId="{4F76F71C-5152-41CA-BE0A-182E0AB5D4C2}" type="presParOf" srcId="{EBE57B2B-07A0-46F3-982A-40197CCA4547}" destId="{69356D26-BC7A-45F2-AF67-C39F237173E9}" srcOrd="1" destOrd="0" presId="urn:microsoft.com/office/officeart/2005/8/layout/orgChart1"/>
    <dgm:cxn modelId="{732A9E0B-5A70-4905-83C8-5A2FD42F8137}" type="presParOf" srcId="{88D92436-2EF8-46A7-9555-DCB5F1F35C4E}" destId="{4436C7BD-80EB-40AA-A819-F794638679C9}" srcOrd="1" destOrd="0" presId="urn:microsoft.com/office/officeart/2005/8/layout/orgChart1"/>
    <dgm:cxn modelId="{E9B763AE-C973-4743-93A3-C27B55A3A931}" type="presParOf" srcId="{88D92436-2EF8-46A7-9555-DCB5F1F35C4E}" destId="{CFE7B8D9-E272-498C-9871-7F7882FA0E07}" srcOrd="2" destOrd="0" presId="urn:microsoft.com/office/officeart/2005/8/layout/orgChart1"/>
    <dgm:cxn modelId="{425689B3-CF52-4E8C-96A5-11C056F780A1}" type="presParOf" srcId="{3585450D-4D29-4A38-8F2B-6C40C4635749}" destId="{F911E66D-E53C-48C6-9525-482E093189DE}" srcOrd="2" destOrd="0" presId="urn:microsoft.com/office/officeart/2005/8/layout/orgChart1"/>
    <dgm:cxn modelId="{BFADD7C0-1162-472B-8274-AE618C02320E}" type="presParOf" srcId="{3585450D-4D29-4A38-8F2B-6C40C4635749}" destId="{AFF07C57-06D0-45D6-9C9F-62627949F789}" srcOrd="3" destOrd="0" presId="urn:microsoft.com/office/officeart/2005/8/layout/orgChart1"/>
    <dgm:cxn modelId="{6715B948-53C3-4C3A-A1B2-38DB65BFFE90}" type="presParOf" srcId="{AFF07C57-06D0-45D6-9C9F-62627949F789}" destId="{200A2F27-2BD5-4792-877D-3FF59DA33C87}" srcOrd="0" destOrd="0" presId="urn:microsoft.com/office/officeart/2005/8/layout/orgChart1"/>
    <dgm:cxn modelId="{3E58B587-C694-41EA-88E3-150604C55475}" type="presParOf" srcId="{200A2F27-2BD5-4792-877D-3FF59DA33C87}" destId="{31600FED-29E0-422C-97AC-A38B458A3321}" srcOrd="0" destOrd="0" presId="urn:microsoft.com/office/officeart/2005/8/layout/orgChart1"/>
    <dgm:cxn modelId="{BDEDB095-546A-4015-A561-DD3665C122B0}" type="presParOf" srcId="{200A2F27-2BD5-4792-877D-3FF59DA33C87}" destId="{81DA8264-04E2-4AF2-B74E-C56900632262}" srcOrd="1" destOrd="0" presId="urn:microsoft.com/office/officeart/2005/8/layout/orgChart1"/>
    <dgm:cxn modelId="{500CE6AF-7D21-4B36-B25E-DE8C4CF7A8A8}" type="presParOf" srcId="{AFF07C57-06D0-45D6-9C9F-62627949F789}" destId="{340731DD-C207-4E91-AC3A-25B9F80BA10D}" srcOrd="1" destOrd="0" presId="urn:microsoft.com/office/officeart/2005/8/layout/orgChart1"/>
    <dgm:cxn modelId="{87F5B1BA-1239-40DE-A2DE-0D4AA8B4D126}" type="presParOf" srcId="{AFF07C57-06D0-45D6-9C9F-62627949F789}" destId="{8A51C2B3-9063-4CF8-8827-4C92EF5625A7}" srcOrd="2" destOrd="0" presId="urn:microsoft.com/office/officeart/2005/8/layout/orgChart1"/>
    <dgm:cxn modelId="{975BBCE6-FE40-4983-AE9C-A383DF72A9C3}" type="presParOf" srcId="{CC63CFB9-827F-4661-8CF9-ECBE0334C691}" destId="{64B99CEC-B298-484D-B512-73DEEB566AD0}" srcOrd="2" destOrd="0" presId="urn:microsoft.com/office/officeart/2005/8/layout/orgChart1"/>
    <dgm:cxn modelId="{22835A3C-D136-4206-BBA9-DE0AF08CC568}" type="presParOf" srcId="{9317C923-9B07-4B8A-8ECE-37D7867FE27B}" destId="{4C35ECFB-9A6C-4625-9993-A7FC5FAE0ED8}" srcOrd="2" destOrd="0" presId="urn:microsoft.com/office/officeart/2005/8/layout/orgChart1"/>
    <dgm:cxn modelId="{21657B45-E34C-424E-B6ED-B257E226849D}" type="presParOf" srcId="{1054E57F-3284-465D-9EA5-D1BD7367763B}" destId="{09027572-DDA4-4F23-A576-EE5959B206D9}" srcOrd="2" destOrd="0" presId="urn:microsoft.com/office/officeart/2005/8/layout/orgChart1"/>
    <dgm:cxn modelId="{A6E57B16-40C8-41A0-9AA5-37DE426807F6}" type="presParOf" srcId="{1054E57F-3284-465D-9EA5-D1BD7367763B}" destId="{AE9FA38A-C3BC-429D-BDAC-36ACCF01DF70}" srcOrd="3" destOrd="0" presId="urn:microsoft.com/office/officeart/2005/8/layout/orgChart1"/>
    <dgm:cxn modelId="{EB39CA2B-E05C-464D-A7C6-E9FA92A3AF0C}" type="presParOf" srcId="{AE9FA38A-C3BC-429D-BDAC-36ACCF01DF70}" destId="{02AA7DE3-8A58-4D6C-AC92-D3905AFA885F}" srcOrd="0" destOrd="0" presId="urn:microsoft.com/office/officeart/2005/8/layout/orgChart1"/>
    <dgm:cxn modelId="{5BB4C95D-6613-4B6D-A701-F925FD12ABA1}" type="presParOf" srcId="{02AA7DE3-8A58-4D6C-AC92-D3905AFA885F}" destId="{ED4D5D3F-83D1-4F47-8516-A90FB50D8334}" srcOrd="0" destOrd="0" presId="urn:microsoft.com/office/officeart/2005/8/layout/orgChart1"/>
    <dgm:cxn modelId="{B046FCC8-64B8-4560-ACBA-94024BE9FD01}" type="presParOf" srcId="{02AA7DE3-8A58-4D6C-AC92-D3905AFA885F}" destId="{EFC26215-B734-4AF2-8C04-E840F4F0CA19}" srcOrd="1" destOrd="0" presId="urn:microsoft.com/office/officeart/2005/8/layout/orgChart1"/>
    <dgm:cxn modelId="{9ED23647-05AB-46A4-899F-625A1D95492E}" type="presParOf" srcId="{AE9FA38A-C3BC-429D-BDAC-36ACCF01DF70}" destId="{5081F36C-F404-4F92-B0A7-E8A517CE190D}" srcOrd="1" destOrd="0" presId="urn:microsoft.com/office/officeart/2005/8/layout/orgChart1"/>
    <dgm:cxn modelId="{427DDFD2-5A15-4565-9A6F-A42F98D058CE}" type="presParOf" srcId="{AE9FA38A-C3BC-429D-BDAC-36ACCF01DF70}" destId="{EEE0B77A-3411-4765-A18A-5A922A0AFB3B}" srcOrd="2" destOrd="0" presId="urn:microsoft.com/office/officeart/2005/8/layout/orgChart1"/>
    <dgm:cxn modelId="{877914F6-A1EC-43E8-9355-6FBBD9A765C2}" type="presParOf" srcId="{6E22EA5C-86C1-45AE-8B18-C1ACC160C80C}" destId="{92DAFD6B-C730-4CF1-940D-2ABF2FEC7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92696"/>
            <a:ext cx="4283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понятия это –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понятия это -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1999" y="548680"/>
            <a:ext cx="45590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b="1" i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 признаки объекта или класса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</a:p>
          <a:p>
            <a:pPr>
              <a:lnSpc>
                <a:spcPct val="150000"/>
              </a:lnSpc>
            </a:pPr>
            <a:endParaRPr lang="ru-RU" sz="28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объектов, с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признаками, составляющими содержание понятия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3995936" y="2125289"/>
            <a:ext cx="629487" cy="2383831"/>
          </a:xfrm>
          <a:prstGeom prst="straightConnector1">
            <a:avLst/>
          </a:prstGeom>
          <a:ln w="603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275856" y="1988840"/>
            <a:ext cx="1296143" cy="2674174"/>
          </a:xfrm>
          <a:prstGeom prst="straightConnector1">
            <a:avLst/>
          </a:prstGeom>
          <a:ln w="603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3568" y="4153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6677" y="5505288"/>
            <a:ext cx="840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3235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«соподчинение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65258" y="711946"/>
            <a:ext cx="2854614" cy="3003223"/>
            <a:chOff x="2771800" y="2008938"/>
            <a:chExt cx="3384376" cy="3280556"/>
          </a:xfrm>
        </p:grpSpPr>
        <p:sp>
          <p:nvSpPr>
            <p:cNvPr id="12" name="Овал 11"/>
            <p:cNvSpPr/>
            <p:nvPr/>
          </p:nvSpPr>
          <p:spPr>
            <a:xfrm>
              <a:off x="2771800" y="2008938"/>
              <a:ext cx="3384376" cy="3280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51001" y="3187551"/>
              <a:ext cx="2825974" cy="85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</a:t>
              </a:r>
              <a:endParaRPr lang="ru-RU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436096" y="1703511"/>
            <a:ext cx="787571" cy="812239"/>
            <a:chOff x="2771800" y="2008938"/>
            <a:chExt cx="3384376" cy="3280556"/>
          </a:xfrm>
        </p:grpSpPr>
        <p:sp>
          <p:nvSpPr>
            <p:cNvPr id="15" name="Овал 14"/>
            <p:cNvSpPr/>
            <p:nvPr/>
          </p:nvSpPr>
          <p:spPr>
            <a:xfrm>
              <a:off x="2771800" y="2008938"/>
              <a:ext cx="3384376" cy="3280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51002" y="2620152"/>
              <a:ext cx="2825973" cy="2381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36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15008" y="3575739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отношение между несколькими понятиями, объемы которых не пересекаются, но которые принадлежат некоторому более общему (родовому) понятию.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5258" y="5402709"/>
            <a:ext cx="763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животные: корова, тигр, слон</a:t>
            </a:r>
          </a:p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яблоки, груши, сливы</a:t>
            </a:r>
          </a:p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носители 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информации: диск, бумага, </a:t>
            </a:r>
            <a:r>
              <a:rPr lang="ru-RU" sz="24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флешка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168805" y="2902930"/>
            <a:ext cx="787571" cy="812239"/>
            <a:chOff x="2771800" y="2008938"/>
            <a:chExt cx="3384376" cy="3280556"/>
          </a:xfrm>
        </p:grpSpPr>
        <p:sp>
          <p:nvSpPr>
            <p:cNvPr id="27" name="Овал 26"/>
            <p:cNvSpPr/>
            <p:nvPr/>
          </p:nvSpPr>
          <p:spPr>
            <a:xfrm>
              <a:off x="2771800" y="2008938"/>
              <a:ext cx="3384376" cy="3280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1002" y="2620152"/>
              <a:ext cx="2825973" cy="2381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36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372200" y="730082"/>
            <a:ext cx="787571" cy="812239"/>
            <a:chOff x="2771800" y="2008938"/>
            <a:chExt cx="3384376" cy="3280556"/>
          </a:xfrm>
        </p:grpSpPr>
        <p:sp>
          <p:nvSpPr>
            <p:cNvPr id="30" name="Овал 29"/>
            <p:cNvSpPr/>
            <p:nvPr/>
          </p:nvSpPr>
          <p:spPr>
            <a:xfrm>
              <a:off x="2771800" y="2008938"/>
              <a:ext cx="3384376" cy="3280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51002" y="2620152"/>
              <a:ext cx="2825973" cy="2381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5388712" y="1040710"/>
            <a:ext cx="3311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количество соподчиненных понятий быть более 10?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5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17431 0.0025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11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3467 0.022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113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1736 L -0.3901 -0.0173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3785 0.0002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9051" b="31835"/>
          <a:stretch/>
        </p:blipFill>
        <p:spPr>
          <a:xfrm>
            <a:off x="0" y="2204864"/>
            <a:ext cx="9036496" cy="3110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«???????????»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2350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графическом редакторе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1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700808"/>
            <a:ext cx="89289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подведем итоги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</a:p>
          <a:p>
            <a:pPr algn="ctr"/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3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«противоположность»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95736" y="1728952"/>
            <a:ext cx="4464496" cy="4606752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9043" y="3570663"/>
            <a:ext cx="794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6136" y="3539906"/>
            <a:ext cx="725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419872" y="1988840"/>
            <a:ext cx="0" cy="4104000"/>
          </a:xfrm>
          <a:prstGeom prst="line">
            <a:avLst/>
          </a:prstGeom>
          <a:ln w="412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436096" y="1988840"/>
            <a:ext cx="0" cy="4104000"/>
          </a:xfrm>
          <a:prstGeom prst="line">
            <a:avLst/>
          </a:prstGeom>
          <a:ln w="412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0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«противоречие»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95736" y="1728952"/>
            <a:ext cx="4464496" cy="4606752"/>
          </a:xfrm>
          <a:prstGeom prst="ellipse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9043" y="3570663"/>
            <a:ext cx="794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3531" y="3539906"/>
            <a:ext cx="725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419872" y="1988840"/>
            <a:ext cx="0" cy="4104000"/>
          </a:xfrm>
          <a:prstGeom prst="line">
            <a:avLst/>
          </a:prstGeom>
          <a:ln w="412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0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04230273"/>
              </p:ext>
            </p:extLst>
          </p:nvPr>
        </p:nvGraphicFramePr>
        <p:xfrm>
          <a:off x="442590" y="764704"/>
          <a:ext cx="8208963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5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276" y="42867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325" y="908720"/>
            <a:ext cx="79883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пример объёма понятия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знак: дорожный, вопросительный, отличия) 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пример содержания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мяч: прыгучий, круглый, упругий, используется в игре)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6" name="Picture 2" descr="http://ped-kopilka.ru/images/5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82" y="2116726"/>
            <a:ext cx="1757082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useumvk.ru/assets/files/2014/11/wpid-catalog_rec_0023_img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489"/>
          <a:stretch/>
        </p:blipFill>
        <p:spPr bwMode="auto">
          <a:xfrm>
            <a:off x="5584564" y="2111929"/>
            <a:ext cx="1983317" cy="150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schoolgear.ru/upload/iblock/86d/86d1a39091e052b5455f55e455dfccdf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0"/>
          <a:stretch/>
        </p:blipFill>
        <p:spPr bwMode="auto">
          <a:xfrm>
            <a:off x="3200214" y="4582733"/>
            <a:ext cx="2095500" cy="19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7904" y="1901282"/>
            <a:ext cx="10801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8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40768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каких признаков мы сравниваем реальные объекты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ru-RU" sz="24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словами выражаются отношения между объектами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alt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сравнивать понятия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признаками характеризуются понятия?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24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4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132856"/>
            <a:ext cx="8269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endParaRPr lang="en-US" sz="4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понятиями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5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ru-RU" altLang="ru-RU" sz="5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Цели: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528" y="1981200"/>
            <a:ext cx="8568952" cy="4114800"/>
          </a:xfrm>
          <a:prstGeom prst="rect">
            <a:avLst/>
          </a:prstGeom>
          <a:effectLst/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Выяснить, </a:t>
            </a:r>
            <a:r>
              <a:rPr lang="ru-RU" altLang="ru-RU" sz="3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отношения </a:t>
            </a: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существуют </a:t>
            </a:r>
            <a:r>
              <a:rPr lang="ru-RU" altLang="ru-RU" sz="3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понятиями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ru-RU" altLang="ru-RU" sz="32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Научиться </a:t>
            </a:r>
            <a:r>
              <a:rPr lang="ru-RU" altLang="ru-RU" sz="3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изображать отношения между понятиями </a:t>
            </a:r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</a:t>
            </a:r>
            <a:endParaRPr lang="ru-RU" altLang="ru-RU" sz="3200" b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9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586236" cy="447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270352"/>
            <a:ext cx="4412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 Эйлер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70012" y="5733256"/>
            <a:ext cx="40077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круги</a:t>
            </a:r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Эйлера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873886" y="683477"/>
            <a:ext cx="2612884" cy="2789062"/>
            <a:chOff x="2771800" y="2008938"/>
            <a:chExt cx="3384376" cy="3280556"/>
          </a:xfrm>
        </p:grpSpPr>
        <p:sp>
          <p:nvSpPr>
            <p:cNvPr id="13" name="Овал 12"/>
            <p:cNvSpPr/>
            <p:nvPr/>
          </p:nvSpPr>
          <p:spPr>
            <a:xfrm>
              <a:off x="2771800" y="2008938"/>
              <a:ext cx="3384376" cy="3280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51001" y="3041016"/>
              <a:ext cx="2825975" cy="85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</a:t>
              </a:r>
              <a:endParaRPr lang="ru-RU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36096" y="683477"/>
            <a:ext cx="2612884" cy="2789062"/>
            <a:chOff x="2771800" y="2008938"/>
            <a:chExt cx="3384376" cy="3280556"/>
          </a:xfrm>
        </p:grpSpPr>
        <p:sp>
          <p:nvSpPr>
            <p:cNvPr id="16" name="Овал 15"/>
            <p:cNvSpPr/>
            <p:nvPr/>
          </p:nvSpPr>
          <p:spPr>
            <a:xfrm>
              <a:off x="2771800" y="2008938"/>
              <a:ext cx="3384376" cy="3280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51001" y="3041016"/>
              <a:ext cx="2825975" cy="85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54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76931" y="1560929"/>
            <a:ext cx="1169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3235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понятий «тождество»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8530" y="3467454"/>
            <a:ext cx="8327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55000"/>
            </a:pP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между понятиями, объемы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совпадают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понятия равен объему другого.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749" y="4866148"/>
            <a:ext cx="7637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5+х и х+5</a:t>
            </a:r>
          </a:p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Волга»  и  «самая длинная река в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Африке»</a:t>
            </a:r>
          </a:p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и отец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 лишнее!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32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25 7.40741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25 7.40741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6677" y="5505288"/>
            <a:ext cx="840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3235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понятий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«пересечение»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17902" y="756320"/>
            <a:ext cx="2684892" cy="2888704"/>
            <a:chOff x="2771800" y="2008938"/>
            <a:chExt cx="3384376" cy="3280556"/>
          </a:xfrm>
        </p:grpSpPr>
        <p:sp>
          <p:nvSpPr>
            <p:cNvPr id="12" name="Овал 11"/>
            <p:cNvSpPr/>
            <p:nvPr/>
          </p:nvSpPr>
          <p:spPr>
            <a:xfrm>
              <a:off x="2771800" y="2008938"/>
              <a:ext cx="3384376" cy="3280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51001" y="3187551"/>
              <a:ext cx="2825974" cy="85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</a:t>
              </a:r>
              <a:endParaRPr lang="ru-RU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580112" y="756320"/>
            <a:ext cx="2684892" cy="2888704"/>
            <a:chOff x="2771800" y="2008938"/>
            <a:chExt cx="3384376" cy="3280556"/>
          </a:xfrm>
        </p:grpSpPr>
        <p:sp>
          <p:nvSpPr>
            <p:cNvPr id="15" name="Овал 14"/>
            <p:cNvSpPr/>
            <p:nvPr/>
          </p:nvSpPr>
          <p:spPr>
            <a:xfrm>
              <a:off x="2771800" y="2008938"/>
              <a:ext cx="3384376" cy="3280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51001" y="3187551"/>
              <a:ext cx="2825974" cy="85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54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07504" y="4273603"/>
            <a:ext cx="8327222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55000"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</a:t>
            </a:r>
            <a:r>
              <a:rPr lang="ru-RU" altLang="ru-RU" sz="2400" dirty="0"/>
              <a:t>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</a:t>
            </a:r>
            <a:r>
              <a:rPr lang="ru-RU" altLang="ru-RU" sz="2400" dirty="0"/>
              <a:t>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понятиями, объемы которых совпадают частично, т.е. содержат общие элементы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432" y="5505288"/>
            <a:ext cx="763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электронное и Письмо на бумаге</a:t>
            </a:r>
          </a:p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и учащиеся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хорошисты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1822705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endParaRPr lang="ru-RU" sz="5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11752" y="1130208"/>
            <a:ext cx="2232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Сопоставьте буквам на схеме понятие из примера!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13177 0.00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2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17083 0.00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6677" y="5505288"/>
            <a:ext cx="840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3235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понятий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подчинение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65258" y="711946"/>
            <a:ext cx="2710598" cy="2789062"/>
            <a:chOff x="2771800" y="2008938"/>
            <a:chExt cx="3384376" cy="3280556"/>
          </a:xfrm>
        </p:grpSpPr>
        <p:sp>
          <p:nvSpPr>
            <p:cNvPr id="12" name="Овал 11"/>
            <p:cNvSpPr/>
            <p:nvPr/>
          </p:nvSpPr>
          <p:spPr>
            <a:xfrm>
              <a:off x="2771800" y="2008938"/>
              <a:ext cx="3384376" cy="3280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51001" y="3187551"/>
              <a:ext cx="2825974" cy="85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</a:t>
              </a:r>
              <a:endParaRPr lang="ru-RU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436096" y="1446671"/>
            <a:ext cx="1296144" cy="1404156"/>
            <a:chOff x="2771800" y="2008938"/>
            <a:chExt cx="3384376" cy="3280556"/>
          </a:xfrm>
        </p:grpSpPr>
        <p:sp>
          <p:nvSpPr>
            <p:cNvPr id="15" name="Овал 14"/>
            <p:cNvSpPr/>
            <p:nvPr/>
          </p:nvSpPr>
          <p:spPr>
            <a:xfrm>
              <a:off x="2771800" y="2008938"/>
              <a:ext cx="3384376" cy="3280556"/>
            </a:xfrm>
            <a:prstGeom prst="ellipse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51000" y="2620150"/>
              <a:ext cx="2825974" cy="858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5400" b="1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5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03851" y="3445870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70000"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отношение между понятиями, когда объем одного понятия полностью входит в объем другого понятия, но не исчерпывает его.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5258" y="5261963"/>
            <a:ext cx="763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ввода информации и клавиатура</a:t>
            </a:r>
          </a:p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шкаф</a:t>
            </a:r>
          </a:p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медведь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72200" y="1307806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свой пример!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6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17431 0.002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1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2283 -0.001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1107</TotalTime>
  <Words>344</Words>
  <Application>Microsoft Office PowerPoint</Application>
  <PresentationFormat>Экран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Main_1</dc:creator>
  <cp:lastModifiedBy>Main_2</cp:lastModifiedBy>
  <cp:revision>66</cp:revision>
  <dcterms:created xsi:type="dcterms:W3CDTF">2015-02-02T08:38:41Z</dcterms:created>
  <dcterms:modified xsi:type="dcterms:W3CDTF">2015-02-06T07:46:04Z</dcterms:modified>
</cp:coreProperties>
</file>