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73" r:id="rId4"/>
    <p:sldId id="259" r:id="rId5"/>
    <p:sldId id="262" r:id="rId6"/>
    <p:sldId id="266" r:id="rId7"/>
    <p:sldId id="272" r:id="rId8"/>
    <p:sldId id="263" r:id="rId9"/>
    <p:sldId id="268" r:id="rId10"/>
    <p:sldId id="269" r:id="rId11"/>
    <p:sldId id="270" r:id="rId12"/>
    <p:sldId id="274" r:id="rId13"/>
    <p:sldId id="261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3" autoAdjust="0"/>
    <p:restoredTop sz="94660"/>
  </p:normalViewPr>
  <p:slideViewPr>
    <p:cSldViewPr>
      <p:cViewPr>
        <p:scale>
          <a:sx n="106" d="100"/>
          <a:sy n="106" d="100"/>
        </p:scale>
        <p:origin x="1212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D7A61-D3A9-4DC7-9494-EF31FE21A82A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782D5-51F3-4A5A-AC33-D7871CF83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782D5-51F3-4A5A-AC33-D7871CF83F2A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20A9-7340-4DA3-8F2F-1A299C51F4B6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B91015-6D77-4DD9-9645-7B84E87E4A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20A9-7340-4DA3-8F2F-1A299C51F4B6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1015-6D77-4DD9-9645-7B84E87E4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20A9-7340-4DA3-8F2F-1A299C51F4B6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1015-6D77-4DD9-9645-7B84E87E4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F920A9-7340-4DA3-8F2F-1A299C51F4B6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BB91015-6D77-4DD9-9645-7B84E87E4A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20A9-7340-4DA3-8F2F-1A299C51F4B6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1015-6D77-4DD9-9645-7B84E87E4A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20A9-7340-4DA3-8F2F-1A299C51F4B6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1015-6D77-4DD9-9645-7B84E87E4A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1015-6D77-4DD9-9645-7B84E87E4A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20A9-7340-4DA3-8F2F-1A299C51F4B6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20A9-7340-4DA3-8F2F-1A299C51F4B6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1015-6D77-4DD9-9645-7B84E87E4A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20A9-7340-4DA3-8F2F-1A299C51F4B6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1015-6D77-4DD9-9645-7B84E87E4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F920A9-7340-4DA3-8F2F-1A299C51F4B6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BB91015-6D77-4DD9-9645-7B84E87E4A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20A9-7340-4DA3-8F2F-1A299C51F4B6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B91015-6D77-4DD9-9645-7B84E87E4A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F920A9-7340-4DA3-8F2F-1A299C51F4B6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BB91015-6D77-4DD9-9645-7B84E87E4A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714884"/>
            <a:ext cx="8215370" cy="2286016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r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ученицы 8Б класса</a:t>
            </a:r>
          </a:p>
          <a:p>
            <a:pPr algn="r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Зубкова Е. </a:t>
            </a:r>
          </a:p>
          <a:p>
            <a:pPr algn="r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Медведева А.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Седюкевич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П.</a:t>
            </a:r>
          </a:p>
          <a:p>
            <a:pPr algn="r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учитель: Якушкина Л.Е.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43050"/>
            <a:ext cx="9144000" cy="222408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«Пифагорейский союз –научно – философская школа Пифагора»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/>
              <a:t> </a:t>
            </a:r>
            <a:endParaRPr lang="ru-RU" sz="1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24000"/>
            <a:ext cx="3214710" cy="4572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Пифагорейцы лечили тело гимнастикой и наружными лекарствами, а душу –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музыкой. Они избегали отрицательных эмоций: гнева, уныния и душевной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тревоги. Для этого они применяли психотерапию. Они стремились предотвращать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болезни, для чего разрабатывали режим питания и отдыха.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358346" cy="12192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Пифагорейская медицина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afp.com.ua/static_html_images/b5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571612"/>
            <a:ext cx="3416293" cy="427036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214942" y="1571612"/>
            <a:ext cx="3471858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Пифагорейская школа положила начало математическим наукам. Числа понимались как суть всего существующего, им придавался мистический смысл.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7256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Наследие Пифагорейского союза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L:\к конфер по пифагору\1157719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3738586" cy="493804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«все есть число», что означает – все явления могут быть, в конечном счете, сведены к числовым отношениям;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самом глубоком уровне реальность имеет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математическую природу;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взгляд на душу как на самодвижущееся число, которое претерпевает последовательную  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реинкарнацию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различных физических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оболочек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 своего окончательного очищения путём духовного образа жизни;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душа способна возвыситься до единения с Богом;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философия может использоваться  для  духовного  очищения.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357298"/>
            <a:ext cx="8686800" cy="12192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Наследие союза выражается  следующих положениях: </a:t>
            </a:r>
            <a:br>
              <a:rPr lang="ru-RU" sz="4800" b="1" dirty="0" smtClean="0"/>
            </a:br>
            <a:endParaRPr lang="ru-RU" sz="48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285992"/>
            <a:ext cx="3357586" cy="3500462"/>
          </a:xfrm>
        </p:spPr>
        <p:txBody>
          <a:bodyPr/>
          <a:lstStyle/>
          <a:p>
            <a:r>
              <a:rPr lang="ru-RU" dirty="0" smtClean="0"/>
              <a:t>Среди последователей и учеников Пифагора оказалось немало представителей знати, которые пытались изменить законы в своих городах в соответствии с пифагорейским учением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389174" cy="193833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Причина разгрома пифагорейского союза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L:\к конфер по пифагору\assemblc3a9e-des-philosoph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143116"/>
            <a:ext cx="3979875" cy="392516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22145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dirty="0" smtClean="0">
                <a:solidFill>
                  <a:schemeClr val="tx2"/>
                </a:solidFill>
                <a:cs typeface="Times New Roman" pitchFamily="18" charset="0"/>
              </a:rPr>
              <a:t>       </a:t>
            </a:r>
            <a:br>
              <a:rPr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dirty="0" smtClean="0">
                <a:solidFill>
                  <a:schemeClr val="tx2"/>
                </a:solidFill>
                <a:cs typeface="Times New Roman" pitchFamily="18" charset="0"/>
              </a:rPr>
              <a:t>         </a:t>
            </a:r>
            <a:r>
              <a:rPr lang="ru-RU" sz="2700" b="1" dirty="0" smtClean="0">
                <a:solidFill>
                  <a:schemeClr val="tx2"/>
                </a:solidFill>
                <a:cs typeface="Times New Roman" pitchFamily="18" charset="0"/>
              </a:rPr>
              <a:t>ВЫВОД:</a:t>
            </a:r>
            <a:r>
              <a:rPr lang="ru-RU" sz="2400" b="1" dirty="0" smtClean="0">
                <a:solidFill>
                  <a:schemeClr val="tx2"/>
                </a:solidFill>
              </a:rPr>
              <a:t> Выдающаяся роль Пифагорейского союза в развитии греческой науки состоит в выполнении исторической миссии в передаче знаний египетских и вавилонских жрецов в культуру Древней Греции. </a:t>
            </a:r>
            <a:r>
              <a:rPr lang="ru-RU" sz="2700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ru-RU" sz="2700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5" name="Picture 16" descr="Mailm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L:\к конфер по пифагору\96792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7941" y="3125598"/>
            <a:ext cx="2413015" cy="321498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043890" cy="4572000"/>
          </a:xfrm>
        </p:spPr>
        <p:txBody>
          <a:bodyPr>
            <a:normAutofit/>
          </a:bodyPr>
          <a:lstStyle/>
          <a:p>
            <a:pPr marL="342900" indent="-342900">
              <a:buNone/>
            </a:pPr>
            <a:r>
              <a:rPr lang="ru-RU" sz="1800" dirty="0" smtClean="0"/>
              <a:t>      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Асмус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В.Ф. Античная философия / В.Ф.,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Асмус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2-е изд. – М. : Высшая школа, 1976. – 730 с. 2.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Кохановский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В.П. Философия: Учебное пособие / В.П.,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Кохановский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– Ростов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/Д. :Феникс, 2005. – 576 с. </a:t>
            </a:r>
            <a:b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Ламин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А.С. Античная философия / А.С.,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Ламин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/ СПб. : Триада-С, 2006. – 450 с. </a:t>
            </a:r>
            <a:b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Спиркин, А.Г. Философия / А.Г., Спиркин. – М. :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Гардарики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2001. – 272 с. .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Чанышев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А.Н. Курс лекций по древней и средневековой философии / А.Н.,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Чанышев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– М. : Высшая школа, 1991. – 415 с.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AG00488_"/>
          <p:cNvPicPr>
            <a:picLocks noChangeAspect="1" noChangeArrowheads="1" noCrop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3286116" y="3786190"/>
            <a:ext cx="2926570" cy="289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071942"/>
            <a:ext cx="8062912" cy="1752600"/>
          </a:xfrm>
        </p:spPr>
        <p:txBody>
          <a:bodyPr/>
          <a:lstStyle/>
          <a:p>
            <a:r>
              <a:rPr lang="ru-RU" sz="2800" dirty="0" smtClean="0"/>
              <a:t>Выявить </a:t>
            </a:r>
            <a:r>
              <a:rPr lang="ru-RU" sz="2800" dirty="0" smtClean="0"/>
              <a:t>роль Пифагорейского союза в развитии греческой науки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928802"/>
            <a:ext cx="8389174" cy="164307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Проблемный вопрос:</a:t>
            </a:r>
            <a:b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929066"/>
            <a:ext cx="8062912" cy="1752600"/>
          </a:xfrm>
        </p:spPr>
        <p:txBody>
          <a:bodyPr/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считаем, что пифагорейцы внесли большой вклад в развитие греческой науки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928802"/>
            <a:ext cx="8389174" cy="164307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b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247880"/>
            <a:ext cx="8062912" cy="461012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Рассмотреть предпосылки к созданию Пифагорейского союза</a:t>
            </a:r>
          </a:p>
          <a:p>
            <a:pPr algn="l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Изучить основные идеи пифагорейцев</a:t>
            </a:r>
          </a:p>
          <a:p>
            <a:pPr algn="l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Выяснить причину разгрома пифагорейского союза</a:t>
            </a:r>
          </a:p>
          <a:p>
            <a:pPr algn="l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Сделать выводы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389174" cy="185738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b="1" dirty="0" smtClean="0"/>
              <a:t>Цели и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endParaRPr lang="ru-RU" sz="60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643050"/>
            <a:ext cx="3643338" cy="3143272"/>
          </a:xfrm>
        </p:spPr>
        <p:txBody>
          <a:bodyPr/>
          <a:lstStyle/>
          <a:p>
            <a:r>
              <a:rPr lang="ru-RU" sz="2400" dirty="0" smtClean="0"/>
              <a:t>Около 532г., скрываясь от тирании Поликарпа, Пифагор осел в Кротоне, где быстро завоевывает широкую известность и создает религиозно-философскую и политическую организацию - Пифагорейский союз.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889108" cy="115251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Пифагор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Admin\Рабочий стол\Анастасия\1326739532_article_image-image-article.6c955861-45a2-498b-8562-fab67ae96e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124209" cy="466683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-142900"/>
            <a:ext cx="8229600" cy="263365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Фрагмент фрески Рафаэля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«Пифагор  среди учеников.  Афинская школа».</a:t>
            </a:r>
            <a:r>
              <a:rPr lang="ru-RU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sz="3200" dirty="0"/>
          </a:p>
        </p:txBody>
      </p:sp>
      <p:pic>
        <p:nvPicPr>
          <p:cNvPr id="4" name="Picture 4" descr="1pifagor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794" y="2143116"/>
            <a:ext cx="5343525" cy="395287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Анастасия\1265289689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40155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Пифагорейский образ жизни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Пифагорейская медицина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Наследие Пифагорейского союза</a:t>
            </a:r>
          </a:p>
          <a:p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Основные идеи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Анастасия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071678"/>
            <a:ext cx="2969911" cy="3592635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Анастасия\grec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214686"/>
            <a:ext cx="3857652" cy="303468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928802"/>
            <a:ext cx="3471858" cy="45720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Пифагорейский образ жизни опирался на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своеобразную иерархию ценностей. На первое место в жизни пифагорейцы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ставили прекрасное и благопристойное, на второе – выгодное и полезное, на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третье же – приятное.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0"/>
            <a:ext cx="8443914" cy="199071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Пифагорейский образ жизни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L:\к конфер по пифагору\0bronnikov_gimnpifagoreiz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571744"/>
            <a:ext cx="4719712" cy="290512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303</TotalTime>
  <Words>328</Words>
  <Application>Microsoft Office PowerPoint</Application>
  <PresentationFormat>Экран (4:3)</PresentationFormat>
  <Paragraphs>47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«Пифагорейский союз –научно – философская школа Пифагора»   </vt:lpstr>
      <vt:lpstr>Проблемный вопрос: </vt:lpstr>
      <vt:lpstr>Гипотеза: </vt:lpstr>
      <vt:lpstr> Цели и задачи: </vt:lpstr>
      <vt:lpstr>Пифагор</vt:lpstr>
      <vt:lpstr>Фрагмент фрески Рафаэля  «Пифагор  среди учеников.  Афинская школа». </vt:lpstr>
      <vt:lpstr>Слайд 7</vt:lpstr>
      <vt:lpstr>Основные идеи</vt:lpstr>
      <vt:lpstr>Пифагорейский образ жизни</vt:lpstr>
      <vt:lpstr>Пифагорейская медицина</vt:lpstr>
      <vt:lpstr>Наследие Пифагорейского союза</vt:lpstr>
      <vt:lpstr>Наследие союза выражается  следующих положениях:  </vt:lpstr>
      <vt:lpstr>Причина разгрома пифагорейского союза</vt:lpstr>
      <vt:lpstr>                      ВЫВОД: Выдающаяся роль Пифагорейского союза в развитии греческой науки состоит в выполнении исторической миссии в передаче знаний египетских и вавилонских жрецов в культуру Древней Греции.  </vt:lpstr>
      <vt:lpstr>Список литературы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«Пифагорейский союз»</dc:title>
  <dc:creator>Admin</dc:creator>
  <cp:lastModifiedBy>User</cp:lastModifiedBy>
  <cp:revision>35</cp:revision>
  <dcterms:created xsi:type="dcterms:W3CDTF">2013-11-11T07:32:35Z</dcterms:created>
  <dcterms:modified xsi:type="dcterms:W3CDTF">2013-12-24T17:40:14Z</dcterms:modified>
</cp:coreProperties>
</file>