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9" r:id="rId3"/>
    <p:sldId id="257" r:id="rId4"/>
    <p:sldId id="258" r:id="rId5"/>
    <p:sldId id="261" r:id="rId6"/>
    <p:sldId id="262" r:id="rId7"/>
    <p:sldId id="263" r:id="rId8"/>
    <p:sldId id="265" r:id="rId9"/>
    <p:sldId id="264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9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D6DDA1-3F86-4EE0-8C92-36EF75C562B1}" type="datetimeFigureOut">
              <a:rPr lang="ru-RU" smtClean="0"/>
              <a:t>06.04.2014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1FCDF5-DFAD-4D75-A239-C65926325C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22048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C5051C-4939-4783-B4E8-50E177081E70}" type="datetimeFigureOut">
              <a:rPr lang="ru-RU" smtClean="0"/>
              <a:t>06.04.2014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29C49C-15F0-40B8-9130-21CB35A93D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8776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06.04.2014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06.04.2014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06.04.2014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Hello, friends!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English Language Lesson</a:t>
            </a:r>
            <a:endParaRPr lang="ru-RU" dirty="0" smtClean="0"/>
          </a:p>
          <a:p>
            <a:r>
              <a:rPr lang="en-US" dirty="0" smtClean="0"/>
              <a:t>“Parts of the Body”</a:t>
            </a:r>
          </a:p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Form</a:t>
            </a:r>
          </a:p>
          <a:p>
            <a:r>
              <a:rPr lang="en-US" dirty="0" smtClean="0"/>
              <a:t>Teacher: Tatiana </a:t>
            </a:r>
            <a:r>
              <a:rPr lang="en-US" dirty="0" err="1" smtClean="0"/>
              <a:t>Mikhailovna</a:t>
            </a:r>
            <a:r>
              <a:rPr lang="en-US" dirty="0" smtClean="0"/>
              <a:t> </a:t>
            </a:r>
            <a:r>
              <a:rPr lang="en-US" dirty="0" err="1" smtClean="0"/>
              <a:t>Naumenko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146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HOMEWORK: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Повторять изученные слова по теме «Части тела», повторять правило со стр. 47.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613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Thanks for the lesson!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56792"/>
            <a:ext cx="8100392" cy="5184575"/>
          </a:xfrm>
        </p:spPr>
      </p:pic>
    </p:spTree>
    <p:extLst>
      <p:ext uri="{BB962C8B-B14F-4D97-AF65-F5344CB8AC3E}">
        <p14:creationId xmlns:p14="http://schemas.microsoft.com/office/powerpoint/2010/main" val="104837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239000" cy="720080"/>
          </a:xfrm>
        </p:spPr>
        <p:txBody>
          <a:bodyPr/>
          <a:lstStyle/>
          <a:p>
            <a:pPr algn="ctr"/>
            <a:r>
              <a:rPr lang="en-US" dirty="0" smtClean="0"/>
              <a:t>Parts of the Body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6712"/>
            <a:ext cx="8100392" cy="6021288"/>
          </a:xfrm>
        </p:spPr>
      </p:pic>
    </p:spTree>
    <p:extLst>
      <p:ext uri="{BB962C8B-B14F-4D97-AF65-F5344CB8AC3E}">
        <p14:creationId xmlns:p14="http://schemas.microsoft.com/office/powerpoint/2010/main" val="381129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Parts of the body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 smtClean="0"/>
              <a:t>Face</a:t>
            </a:r>
          </a:p>
          <a:p>
            <a:r>
              <a:rPr lang="en-US" sz="3600" dirty="0" smtClean="0"/>
              <a:t>Nose</a:t>
            </a:r>
          </a:p>
          <a:p>
            <a:r>
              <a:rPr lang="en-US" sz="3600" dirty="0" smtClean="0"/>
              <a:t>Ears</a:t>
            </a:r>
          </a:p>
          <a:p>
            <a:r>
              <a:rPr lang="en-US" sz="3600" dirty="0" smtClean="0"/>
              <a:t>Eyes</a:t>
            </a:r>
          </a:p>
          <a:p>
            <a:r>
              <a:rPr lang="en-US" sz="3600" dirty="0" smtClean="0"/>
              <a:t>Tooth</a:t>
            </a:r>
          </a:p>
          <a:p>
            <a:r>
              <a:rPr lang="en-US" sz="3600" dirty="0" smtClean="0"/>
              <a:t>Toe</a:t>
            </a:r>
          </a:p>
          <a:p>
            <a:r>
              <a:rPr lang="en-US" sz="3600" dirty="0" smtClean="0"/>
              <a:t>Neck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 smtClean="0"/>
              <a:t>Mouth</a:t>
            </a:r>
          </a:p>
          <a:p>
            <a:r>
              <a:rPr lang="en-US" sz="3600" dirty="0" smtClean="0"/>
              <a:t>Teeth</a:t>
            </a:r>
          </a:p>
          <a:p>
            <a:r>
              <a:rPr lang="en-US" sz="3600" dirty="0" smtClean="0"/>
              <a:t>Head</a:t>
            </a:r>
          </a:p>
          <a:p>
            <a:r>
              <a:rPr lang="en-US" sz="3600" dirty="0" smtClean="0"/>
              <a:t>Shoulder</a:t>
            </a:r>
          </a:p>
          <a:p>
            <a:r>
              <a:rPr lang="en-US" sz="3600" dirty="0" smtClean="0"/>
              <a:t>Knee</a:t>
            </a:r>
          </a:p>
          <a:p>
            <a:r>
              <a:rPr lang="en-US" sz="3600" dirty="0" smtClean="0"/>
              <a:t>Hand</a:t>
            </a:r>
          </a:p>
          <a:p>
            <a:r>
              <a:rPr lang="en-US" sz="3600" dirty="0" smtClean="0"/>
              <a:t>Arm</a:t>
            </a:r>
          </a:p>
          <a:p>
            <a:r>
              <a:rPr lang="en-US" sz="3600" dirty="0" smtClean="0"/>
              <a:t>Hair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4754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242048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Make up a word combination!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Adjectives (</a:t>
            </a:r>
            <a:r>
              <a:rPr lang="ru-RU" dirty="0" smtClean="0">
                <a:solidFill>
                  <a:srgbClr val="FF0000"/>
                </a:solidFill>
              </a:rPr>
              <a:t>прил.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Big</a:t>
            </a:r>
          </a:p>
          <a:p>
            <a:r>
              <a:rPr lang="en-US" dirty="0" smtClean="0"/>
              <a:t>Long</a:t>
            </a:r>
          </a:p>
          <a:p>
            <a:r>
              <a:rPr lang="en-US" dirty="0" smtClean="0"/>
              <a:t>Short</a:t>
            </a:r>
          </a:p>
          <a:p>
            <a:r>
              <a:rPr lang="en-US" dirty="0" smtClean="0"/>
              <a:t>Nice</a:t>
            </a:r>
          </a:p>
          <a:p>
            <a:r>
              <a:rPr lang="en-US" dirty="0" smtClean="0"/>
              <a:t>White</a:t>
            </a:r>
          </a:p>
          <a:p>
            <a:r>
              <a:rPr lang="en-US" dirty="0" smtClean="0"/>
              <a:t>Black</a:t>
            </a:r>
          </a:p>
          <a:p>
            <a:r>
              <a:rPr lang="en-US" dirty="0" smtClean="0"/>
              <a:t>Kind</a:t>
            </a:r>
          </a:p>
          <a:p>
            <a:r>
              <a:rPr lang="en-US" dirty="0" smtClean="0"/>
              <a:t>Clean</a:t>
            </a:r>
          </a:p>
          <a:p>
            <a:r>
              <a:rPr lang="en-US" dirty="0" smtClean="0"/>
              <a:t>Red</a:t>
            </a:r>
          </a:p>
          <a:p>
            <a:r>
              <a:rPr lang="en-US" dirty="0" smtClean="0"/>
              <a:t>Beautiful</a:t>
            </a:r>
          </a:p>
          <a:p>
            <a:r>
              <a:rPr lang="en-US" dirty="0" smtClean="0"/>
              <a:t>Angry</a:t>
            </a:r>
          </a:p>
          <a:p>
            <a:endParaRPr lang="en-US" dirty="0" smtClean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Nouns (</a:t>
            </a:r>
            <a:r>
              <a:rPr lang="ru-RU" dirty="0" smtClean="0">
                <a:solidFill>
                  <a:srgbClr val="FF0000"/>
                </a:solidFill>
              </a:rPr>
              <a:t>сущ.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US" dirty="0" smtClean="0"/>
              <a:t>Nose</a:t>
            </a:r>
          </a:p>
          <a:p>
            <a:r>
              <a:rPr lang="en-US" dirty="0" smtClean="0"/>
              <a:t>Ears</a:t>
            </a:r>
          </a:p>
          <a:p>
            <a:r>
              <a:rPr lang="en-US" dirty="0" smtClean="0"/>
              <a:t>Eyes</a:t>
            </a:r>
          </a:p>
          <a:p>
            <a:r>
              <a:rPr lang="en-US" dirty="0" smtClean="0"/>
              <a:t>Feet</a:t>
            </a:r>
          </a:p>
          <a:p>
            <a:r>
              <a:rPr lang="en-US" dirty="0" smtClean="0"/>
              <a:t>Head</a:t>
            </a:r>
          </a:p>
          <a:p>
            <a:r>
              <a:rPr lang="en-US" dirty="0" smtClean="0"/>
              <a:t>Hair</a:t>
            </a:r>
          </a:p>
          <a:p>
            <a:r>
              <a:rPr lang="en-US" dirty="0" smtClean="0"/>
              <a:t>Mouth</a:t>
            </a:r>
          </a:p>
          <a:p>
            <a:r>
              <a:rPr lang="en-US" dirty="0" smtClean="0"/>
              <a:t>Leg</a:t>
            </a:r>
          </a:p>
          <a:p>
            <a:r>
              <a:rPr lang="en-US" dirty="0" smtClean="0"/>
              <a:t>Hand</a:t>
            </a:r>
          </a:p>
          <a:p>
            <a:r>
              <a:rPr lang="en-US" dirty="0" smtClean="0"/>
              <a:t>Arm</a:t>
            </a:r>
          </a:p>
          <a:p>
            <a:r>
              <a:rPr lang="en-US" dirty="0" smtClean="0"/>
              <a:t>Teeth</a:t>
            </a:r>
          </a:p>
          <a:p>
            <a:r>
              <a:rPr lang="en-US" dirty="0" smtClean="0"/>
              <a:t>Face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09088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239000" cy="864096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>Make up a sentence about yourself!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7239000" cy="5114968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Example:</a:t>
            </a:r>
          </a:p>
          <a:p>
            <a:pPr marL="0" indent="0">
              <a:buNone/>
            </a:pPr>
            <a:r>
              <a:rPr lang="en-US" sz="4000" dirty="0" smtClean="0">
                <a:solidFill>
                  <a:srgbClr val="00B050"/>
                </a:solidFill>
              </a:rPr>
              <a:t>I have got a head, two eyes, one nose, one mouth, … .</a:t>
            </a:r>
            <a:endParaRPr lang="ru-RU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97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239000" cy="1008112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Tell us about your friend from another planet!</a:t>
            </a:r>
            <a:endParaRPr lang="ru-RU" sz="28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1196752"/>
            <a:ext cx="4680520" cy="5544616"/>
          </a:xfrm>
        </p:spPr>
      </p:pic>
    </p:spTree>
    <p:extLst>
      <p:ext uri="{BB962C8B-B14F-4D97-AF65-F5344CB8AC3E}">
        <p14:creationId xmlns:p14="http://schemas.microsoft.com/office/powerpoint/2010/main" val="358319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242048" cy="792088"/>
          </a:xfrm>
        </p:spPr>
        <p:txBody>
          <a:bodyPr/>
          <a:lstStyle/>
          <a:p>
            <a:pPr algn="ctr"/>
            <a:r>
              <a:rPr lang="en-US" dirty="0" smtClean="0"/>
              <a:t>Compare!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6278880"/>
            <a:ext cx="82352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 flipV="1">
            <a:off x="4178807" y="6233160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12776"/>
            <a:ext cx="3520440" cy="4413864"/>
          </a:xfrm>
        </p:spPr>
        <p:txBody>
          <a:bodyPr>
            <a:normAutofit/>
          </a:bodyPr>
          <a:lstStyle/>
          <a:p>
            <a:r>
              <a:rPr lang="en-US" dirty="0" smtClean="0"/>
              <a:t>I </a:t>
            </a:r>
            <a:r>
              <a:rPr lang="en-US" dirty="0" smtClean="0">
                <a:solidFill>
                  <a:srgbClr val="FF0000"/>
                </a:solidFill>
              </a:rPr>
              <a:t>have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got</a:t>
            </a:r>
            <a:r>
              <a:rPr lang="en-US" dirty="0" smtClean="0"/>
              <a:t>… </a:t>
            </a:r>
            <a:r>
              <a:rPr lang="en-US" dirty="0" smtClean="0">
                <a:solidFill>
                  <a:srgbClr val="00B050"/>
                </a:solidFill>
              </a:rPr>
              <a:t>=</a:t>
            </a:r>
            <a:r>
              <a:rPr lang="en-US" dirty="0" smtClean="0"/>
              <a:t> I have…</a:t>
            </a:r>
          </a:p>
          <a:p>
            <a:endParaRPr lang="en-US" dirty="0" smtClean="0"/>
          </a:p>
          <a:p>
            <a:r>
              <a:rPr lang="en-US" dirty="0" smtClean="0"/>
              <a:t>You/We/They </a:t>
            </a:r>
            <a:r>
              <a:rPr lang="en-US" dirty="0" smtClean="0">
                <a:solidFill>
                  <a:srgbClr val="FF0000"/>
                </a:solidFill>
              </a:rPr>
              <a:t>have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got</a:t>
            </a:r>
            <a:r>
              <a:rPr lang="en-US" dirty="0" smtClean="0"/>
              <a:t>… </a:t>
            </a:r>
            <a:r>
              <a:rPr lang="en-US" dirty="0" smtClean="0">
                <a:solidFill>
                  <a:srgbClr val="00B050"/>
                </a:solidFill>
              </a:rPr>
              <a:t>=</a:t>
            </a:r>
            <a:r>
              <a:rPr lang="en-US" dirty="0" smtClean="0"/>
              <a:t> You/We/They </a:t>
            </a:r>
            <a:r>
              <a:rPr lang="en-US" dirty="0" smtClean="0">
                <a:solidFill>
                  <a:srgbClr val="FF0000"/>
                </a:solidFill>
              </a:rPr>
              <a:t>have</a:t>
            </a:r>
            <a:r>
              <a:rPr lang="en-US" dirty="0" smtClean="0"/>
              <a:t>…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412776"/>
            <a:ext cx="3520440" cy="4413864"/>
          </a:xfrm>
        </p:spPr>
        <p:txBody>
          <a:bodyPr/>
          <a:lstStyle/>
          <a:p>
            <a:r>
              <a:rPr lang="en-US" dirty="0" smtClean="0"/>
              <a:t>He/She/It </a:t>
            </a:r>
            <a:r>
              <a:rPr lang="en-US" dirty="0" smtClean="0">
                <a:solidFill>
                  <a:srgbClr val="FF0000"/>
                </a:solidFill>
              </a:rPr>
              <a:t>ha</a:t>
            </a:r>
            <a:r>
              <a:rPr lang="en-US" u="sng" dirty="0" smtClean="0">
                <a:solidFill>
                  <a:srgbClr val="FF0000"/>
                </a:solidFill>
              </a:rPr>
              <a:t>s</a:t>
            </a:r>
            <a:r>
              <a:rPr lang="en-US" dirty="0" smtClean="0">
                <a:solidFill>
                  <a:srgbClr val="FF0000"/>
                </a:solidFill>
              </a:rPr>
              <a:t> got</a:t>
            </a:r>
            <a:r>
              <a:rPr lang="en-US" dirty="0" smtClean="0"/>
              <a:t>… </a:t>
            </a:r>
            <a:r>
              <a:rPr lang="en-US" dirty="0" smtClean="0">
                <a:solidFill>
                  <a:srgbClr val="00B050"/>
                </a:solidFill>
              </a:rPr>
              <a:t>=</a:t>
            </a:r>
          </a:p>
          <a:p>
            <a:pPr marL="0" indent="0">
              <a:buNone/>
            </a:pPr>
            <a:r>
              <a:rPr lang="en-US" dirty="0" smtClean="0"/>
              <a:t>   He/She/It </a:t>
            </a:r>
            <a:r>
              <a:rPr lang="en-US" dirty="0" smtClean="0">
                <a:solidFill>
                  <a:srgbClr val="FF0000"/>
                </a:solidFill>
              </a:rPr>
              <a:t>ha</a:t>
            </a:r>
            <a:r>
              <a:rPr lang="en-US" u="sng" dirty="0" smtClean="0">
                <a:solidFill>
                  <a:srgbClr val="FF0000"/>
                </a:solidFill>
              </a:rPr>
              <a:t>s</a:t>
            </a:r>
            <a:r>
              <a:rPr lang="en-US" dirty="0" smtClean="0"/>
              <a:t>…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953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7740352" cy="720080"/>
          </a:xfrm>
        </p:spPr>
        <p:txBody>
          <a:bodyPr/>
          <a:lstStyle/>
          <a:p>
            <a:pPr algn="ctr"/>
            <a:r>
              <a:rPr lang="en-US" dirty="0" smtClean="0"/>
              <a:t>Head and shoulders, knees and toes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043608" y="1412776"/>
            <a:ext cx="5897880" cy="602512"/>
          </a:xfrm>
        </p:spPr>
        <p:txBody>
          <a:bodyPr>
            <a:norm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</a:rPr>
              <a:t>Let’s have a rest a little bit and do some sport exercises!</a:t>
            </a:r>
            <a:endParaRPr lang="ru-RU" sz="1600" b="1" dirty="0">
              <a:solidFill>
                <a:srgbClr val="FF0000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72816"/>
            <a:ext cx="8172400" cy="5085183"/>
          </a:xfrm>
        </p:spPr>
      </p:pic>
    </p:spTree>
    <p:extLst>
      <p:ext uri="{BB962C8B-B14F-4D97-AF65-F5344CB8AC3E}">
        <p14:creationId xmlns:p14="http://schemas.microsoft.com/office/powerpoint/2010/main" val="3669154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239000" cy="792088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Let’s read the dialogue!</a:t>
            </a:r>
            <a:endParaRPr lang="ru-RU" sz="36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08720"/>
            <a:ext cx="8172400" cy="5949280"/>
          </a:xfrm>
        </p:spPr>
      </p:pic>
    </p:spTree>
    <p:extLst>
      <p:ext uri="{BB962C8B-B14F-4D97-AF65-F5344CB8AC3E}">
        <p14:creationId xmlns:p14="http://schemas.microsoft.com/office/powerpoint/2010/main" val="138826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74</TotalTime>
  <Words>192</Words>
  <Application>Microsoft Office PowerPoint</Application>
  <PresentationFormat>Экран (4:3)</PresentationFormat>
  <Paragraphs>64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Изящная</vt:lpstr>
      <vt:lpstr>Hello, friends!</vt:lpstr>
      <vt:lpstr>Parts of the Body</vt:lpstr>
      <vt:lpstr>Parts of the body</vt:lpstr>
      <vt:lpstr>Make up a word combination!</vt:lpstr>
      <vt:lpstr>Make up a sentence about yourself!</vt:lpstr>
      <vt:lpstr>Tell us about your friend from another planet!</vt:lpstr>
      <vt:lpstr>Compare!</vt:lpstr>
      <vt:lpstr>Head and shoulders, knees and toes</vt:lpstr>
      <vt:lpstr>Let’s read the dialogue!</vt:lpstr>
      <vt:lpstr>HOMEWORK:</vt:lpstr>
      <vt:lpstr>Thanks for the lesson!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Hello, friends!</dc:title>
  <dc:creator>Татьяна</dc:creator>
  <cp:lastModifiedBy>Татьяна</cp:lastModifiedBy>
  <cp:revision>17</cp:revision>
  <dcterms:created xsi:type="dcterms:W3CDTF">2014-04-06T13:27:22Z</dcterms:created>
  <dcterms:modified xsi:type="dcterms:W3CDTF">2014-04-06T14:46:09Z</dcterms:modified>
</cp:coreProperties>
</file>