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A6A8-906B-43A1-BAFE-FBA2B591C22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3BF5-9BAD-4B5D-AF11-6FB703A81E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204152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Информационная</a:t>
            </a:r>
            <a:b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 культура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6915176" cy="392431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Создайте презентацию на тему «Информационная культура». Опишите в ней основные компоненты информационной культуры, которые необходимы человеку для жизни в информационном обществе.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643866" cy="350046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п. 4.2. читать, уметь пересказать.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Подготовить сообщение на тему «Основные компоненты информационной культуры»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343904" cy="3143272"/>
          </a:xfrm>
        </p:spPr>
        <p:txBody>
          <a:bodyPr>
            <a:normAutofit/>
          </a:bodyPr>
          <a:lstStyle/>
          <a:p>
            <a:pPr algn="just"/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Информационная культура - </a:t>
            </a:r>
            <a:r>
              <a:rPr lang="ru-RU" sz="3200" dirty="0" smtClean="0"/>
              <a:t>это знания и умения в области информационных и коммуникационных технологий.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Информационная культура - Людмила Алексеевна Марчен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071810"/>
            <a:ext cx="545584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09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Овладение офисными информационными технологиями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500990" cy="371477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ключает в себя создание и редактирование документов с помощью компьютера.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Умение работать с мультимедиа документами, создавать компьютерные презентации становится важным в информационном обществе.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5362" name="Picture 2" descr="Изображение Apple Desk. Технологии Фабрика картинок - PicsFab.com. Обои для рабочего сто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643446"/>
            <a:ext cx="3238480" cy="1821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470025"/>
          </a:xfrm>
        </p:spPr>
        <p:txBody>
          <a:bodyPr>
            <a:noAutofit/>
          </a:bodyPr>
          <a:lstStyle/>
          <a:p>
            <a:r>
              <a:rPr lang="ru-RU" sz="4000" b="1" dirty="0"/>
              <a:t>Овладение компьютерными системами автоматизированного проектирования (САПР)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001056" cy="314327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позволяет быстро рассмотреть различные варианты планировки интерьера дома или квартиры, создать чертёж или схему.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Объявление Курсы Компьютерный дизайн (AutoCad+Archicad). Академия успеха. Акция, Николаев. Предлагаю услуги - Курсы Компьютерны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714752"/>
            <a:ext cx="3643338" cy="2717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929618" cy="1470025"/>
          </a:xfrm>
        </p:spPr>
        <p:txBody>
          <a:bodyPr>
            <a:normAutofit/>
          </a:bodyPr>
          <a:lstStyle/>
          <a:p>
            <a:r>
              <a:rPr lang="ru-RU" sz="4000" b="1" dirty="0"/>
              <a:t>Овладение электронными таблицами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15304" cy="371477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д</a:t>
            </a:r>
            <a:r>
              <a:rPr lang="ru-RU" sz="2800" dirty="0" smtClean="0">
                <a:solidFill>
                  <a:schemeClr val="tx1"/>
                </a:solidFill>
              </a:rPr>
              <a:t>елает более простым и наглядным планирование и ведение домашнего бюджета, исследование и построение графиков функций в математике, автоматизирует заполнение многочисленных квитанций оплаты за квартиру.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7410" name="Picture 2" descr="http://www.pcweek.ru/upload/iblock/fcf/apple30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857628"/>
            <a:ext cx="3786214" cy="2756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/>
              <a:t>Овладение базами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786742" cy="321471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 информационном обществе является очень полезным умением. С помощью базы данных можно упорядоченно хранить информацию и легко осуществлять поиск.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8434" name="Picture 2" descr="Zanity - Database Syste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429000"/>
            <a:ext cx="4786327" cy="3180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1470025"/>
          </a:xfrm>
        </p:spPr>
        <p:txBody>
          <a:bodyPr>
            <a:noAutofit/>
          </a:bodyPr>
          <a:lstStyle/>
          <a:p>
            <a:r>
              <a:rPr lang="ru-RU" sz="4000" b="1" dirty="0"/>
              <a:t>Овладение языками визуального объектно-ориентированного программирования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286808" cy="2714644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озволяет  создавать необходимые специализированные приложения, создавать и исследовать модели различных объектов и процессов, разрабатывать динамические </a:t>
            </a:r>
            <a:r>
              <a:rPr lang="en-US" sz="2800" dirty="0" smtClean="0">
                <a:solidFill>
                  <a:schemeClr val="tx1"/>
                </a:solidFill>
              </a:rPr>
              <a:t>Web</a:t>
            </a:r>
            <a:r>
              <a:rPr lang="ru-RU" sz="2800" dirty="0" smtClean="0">
                <a:solidFill>
                  <a:schemeClr val="tx1"/>
                </a:solidFill>
              </a:rPr>
              <a:t> – сайты.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470025"/>
          </a:xfrm>
        </p:spPr>
        <p:txBody>
          <a:bodyPr>
            <a:normAutofit/>
          </a:bodyPr>
          <a:lstStyle/>
          <a:p>
            <a:r>
              <a:rPr lang="ru-RU" sz="4000" b="1" dirty="0"/>
              <a:t>Овладение коммуникативной культурой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143932" cy="264320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необходимо современному человеку. Это позволяет ему создавать и посылать электронные письма, находить нужную информацию во Всемирной паутине или в файловых архивах, участвовать в чатах. 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v100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478632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Информационная культура предполагает </a:t>
            </a:r>
            <a:r>
              <a:rPr lang="ru-RU" sz="3200" b="1" i="1" dirty="0" smtClean="0">
                <a:solidFill>
                  <a:srgbClr val="C00000"/>
                </a:solidFill>
              </a:rPr>
              <a:t>знание и соблюдение юридических и этических норм и правил. </a:t>
            </a:r>
            <a:r>
              <a:rPr lang="ru-RU" sz="3200" dirty="0" smtClean="0"/>
              <a:t>Например:</a:t>
            </a: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dirty="0" smtClean="0"/>
              <a:t>- запрещено использование пиратского ПО;</a:t>
            </a:r>
            <a:br>
              <a:rPr lang="ru-RU" sz="3200" dirty="0" smtClean="0"/>
            </a:br>
            <a:r>
              <a:rPr lang="ru-RU" sz="3200" dirty="0" smtClean="0"/>
              <a:t>- запрещена пропаганда насилия, наркотиков и Интернете;</a:t>
            </a:r>
            <a:br>
              <a:rPr lang="ru-RU" sz="3200" dirty="0" smtClean="0"/>
            </a:br>
            <a:r>
              <a:rPr lang="ru-RU" sz="3200" dirty="0" smtClean="0"/>
              <a:t>- отвечать на письма электронной почты;</a:t>
            </a:r>
            <a:br>
              <a:rPr lang="ru-RU" sz="3200" dirty="0" smtClean="0"/>
            </a:br>
            <a:r>
              <a:rPr lang="ru-RU" sz="3200" dirty="0" smtClean="0"/>
              <a:t>- не рассылать рекламные сообщения (спам.)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244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Информационная  культура</vt:lpstr>
      <vt:lpstr>Информационная культура - это знания и умения в области информационных и коммуникационных технологий.</vt:lpstr>
      <vt:lpstr>Овладение офисными информационными технологиями</vt:lpstr>
      <vt:lpstr>Овладение компьютерными системами автоматизированного проектирования (САПР)</vt:lpstr>
      <vt:lpstr>Овладение электронными таблицами</vt:lpstr>
      <vt:lpstr>Овладение базами данных</vt:lpstr>
      <vt:lpstr>Овладение языками визуального объектно-ориентированного программирования</vt:lpstr>
      <vt:lpstr>Овладение коммуникативной культурой</vt:lpstr>
      <vt:lpstr>Информационная культура предполагает знание и соблюдение юридических и этических норм и правил. Например: - запрещено использование пиратского ПО; - запрещена пропаганда насилия, наркотиков и Интернете; - отвечать на письма электронной почты; - не рассылать рекламные сообщения (спам.)</vt:lpstr>
      <vt:lpstr>Практическая работа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 культура</dc:title>
  <dc:creator>Ольга</dc:creator>
  <cp:lastModifiedBy>Ольга</cp:lastModifiedBy>
  <cp:revision>6</cp:revision>
  <dcterms:created xsi:type="dcterms:W3CDTF">2015-02-08T17:40:04Z</dcterms:created>
  <dcterms:modified xsi:type="dcterms:W3CDTF">2015-02-08T18:34:15Z</dcterms:modified>
</cp:coreProperties>
</file>