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52CE3-A33A-4C8E-A3CE-2F8B542D79BF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94BE6-4F9A-4BA8-94A3-E2A1E6AB0B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76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4BE6-4F9A-4BA8-94A3-E2A1E6AB0B9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2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4BE6-4F9A-4BA8-94A3-E2A1E6AB0B9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42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714356"/>
            <a:ext cx="3810000" cy="31146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857364"/>
            <a:ext cx="2579610" cy="438150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071942"/>
            <a:ext cx="4572032" cy="233173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71538" y="285728"/>
            <a:ext cx="22175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Французская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народная игра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«БИЛЬБОКЕ»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571480"/>
            <a:ext cx="8170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 !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071678"/>
            <a:ext cx="8418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erci pour </a:t>
            </a:r>
            <a:r>
              <a:rPr lang="en-US" sz="54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votre</a:t>
            </a:r>
            <a:r>
              <a:rPr lang="en-US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attention !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4" descr="D:\Профиль\Desktop\Национальные-символы-Франц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500438"/>
            <a:ext cx="2655179" cy="289866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20</Words>
  <Application>Microsoft Office PowerPoint</Application>
  <PresentationFormat>Экран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 Осадчая</cp:lastModifiedBy>
  <cp:revision>37</cp:revision>
  <dcterms:created xsi:type="dcterms:W3CDTF">2014-10-31T17:33:00Z</dcterms:created>
  <dcterms:modified xsi:type="dcterms:W3CDTF">2014-12-31T10:09:17Z</dcterms:modified>
</cp:coreProperties>
</file>