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71" r:id="rId5"/>
    <p:sldId id="272" r:id="rId6"/>
    <p:sldId id="275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2CE3-A33A-4C8E-A3CE-2F8B542D79BF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94BE6-4F9A-4BA8-94A3-E2A1E6AB0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6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5%20&#1082;&#1083;%20&#1092;&#1088;&#1072;&#1085;&#1094;&#1080;&#1103;\&#1084;&#1080;&#1085;&#1091;&#1089;%20Et%20Si%20Tu%20N'Existais%20Pas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офиль\Desktop\1361029332_img_6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7" y="4941448"/>
            <a:ext cx="2558374" cy="1702537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Профиль\Desktop\102620181_cd71d052d6fee7c68f8f061c4da3fc34_57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2" y="2722762"/>
            <a:ext cx="2631510" cy="2021929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Профиль\Desktop\0000025442-eda-gastronomicheskij-turiz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17769"/>
            <a:ext cx="5087815" cy="3815862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Профиль\Desktop\sr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069256" cy="20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Профиль\Desktop\0d20f95d0a731fe586688cf19e93dd2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40" y="221088"/>
            <a:ext cx="3280200" cy="2460150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22" y="29057"/>
            <a:ext cx="385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Национальная кухня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рофиль\Desktop\2928f33319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4" y="188640"/>
            <a:ext cx="4599635" cy="3435353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Профиль\Desktop\1371371219_1.-luv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662834" cy="2390742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397" y="4149080"/>
            <a:ext cx="4887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Столица Франции – Париж – один из красивейших городов мира. Он возник больше двух тысяч лет назад на острове посреди реки Сены. В Париже много старинных зданий, таких, как Дворец Лувр </a:t>
            </a:r>
          </a:p>
        </p:txBody>
      </p:sp>
      <p:pic>
        <p:nvPicPr>
          <p:cNvPr id="3074" name="Picture 2" descr="D:\Профиль\Desktop\Dgokon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73" y="188641"/>
            <a:ext cx="2115247" cy="2880320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4447" y="3417903"/>
            <a:ext cx="352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Леонардо да Винчи «Джоконда»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минус Et Si Tu N'Existais P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рофиль\Desktop\big649373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7"/>
            <a:ext cx="4824536" cy="321176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Профиль\Desktop\103349970_0_47647_f2eebe49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0758"/>
            <a:ext cx="4801514" cy="306610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Профиль\Desktop\6259147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6" y="250758"/>
            <a:ext cx="3797517" cy="25301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Профиль\Desktop\102979098_large_f_214105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6" y="2996952"/>
            <a:ext cx="3797518" cy="25468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66124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Версаль – загородная резиденция королей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Профиль\Desktop\1345705800_ey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2" y="116632"/>
            <a:ext cx="4895543" cy="3266245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Профиль\Desktop\109643450_large_yeyfeleva_bash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04456" cy="3078342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513" y="4437112"/>
            <a:ext cx="4247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Эйфелева башня – символ страны и столицы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Профиль\Desktop\Густа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33" y="116632"/>
            <a:ext cx="1898506" cy="241923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2924" y="270892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Густав Эйфель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Профиль\Desktop\8_512c596675c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4056"/>
            <a:ext cx="3854819" cy="2891113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Профиль\Desktop\1359554094_13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4056"/>
            <a:ext cx="3881209" cy="2910907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:\Профиль\Desktop\p17k0p8c371kc512821bj71fr04j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57007"/>
            <a:ext cx="3831654" cy="2873741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D:\Профиль\Desktop\imagenes-de-el-jorobado-de-notre-dam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2" y="3624824"/>
            <a:ext cx="3970412" cy="2938105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8788" y="308516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Виктор Гюго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2270" y="3230222"/>
            <a:ext cx="3783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Собор Парижской богоматери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рофиль\Desktop\0d12c0748aeaf5d0d070710230bd5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49691"/>
            <a:ext cx="5102007" cy="4065663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Профиль\Desktop\k_1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2880320" cy="2160241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Профиль\Desktop\a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6" y="4077072"/>
            <a:ext cx="3384376" cy="2538282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D:\Профиль\Desktop\f_5916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260"/>
            <a:ext cx="2808312" cy="3732567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8367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Клод Моне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рофиль\Desktop\297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01" y="2780928"/>
            <a:ext cx="5376650" cy="394007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Профиль\Desktop\historical-couple-pictures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9" y="265522"/>
            <a:ext cx="2714950" cy="3733057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62068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Пьер Кюри и Мария Склодовская-Кюри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Профиль\Desktop\рад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0" y="4590951"/>
            <a:ext cx="1196464" cy="119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филь\Desktop\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90950"/>
            <a:ext cx="1075084" cy="119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69</Words>
  <Application>Microsoft Office PowerPoint</Application>
  <PresentationFormat>Экран (4:3)</PresentationFormat>
  <Paragraphs>10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39</cp:revision>
  <dcterms:created xsi:type="dcterms:W3CDTF">2014-10-31T17:33:00Z</dcterms:created>
  <dcterms:modified xsi:type="dcterms:W3CDTF">2014-12-31T10:08:54Z</dcterms:modified>
</cp:coreProperties>
</file>