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77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52CE3-A33A-4C8E-A3CE-2F8B542D79BF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94BE6-4F9A-4BA8-94A3-E2A1E6AB0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76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5%20&#1082;&#1083;%20&#1092;&#1088;&#1072;&#1085;&#1094;&#1080;&#1103;\&#1052;&#1040;&#1056;&#1057;&#1045;&#1051;&#1068;&#1045;&#1047;&#1040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5%20&#1082;&#1083;%20&#1092;&#1088;&#1072;&#1085;&#1094;&#1080;&#1103;\&#1055;&#1054;&#1051;&#1068;&#1050;&#1040;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офиль\Desktop\фран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9" y="172113"/>
            <a:ext cx="4912868" cy="278118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Профиль\Desktop\[kjldb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4538"/>
            <a:ext cx="3325282" cy="409805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472514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Король </a:t>
            </a:r>
            <a:r>
              <a:rPr lang="ru-RU" sz="2400" b="1" dirty="0" err="1" smtClean="0">
                <a:solidFill>
                  <a:schemeClr val="bg1"/>
                </a:solidFill>
              </a:rPr>
              <a:t>Хлодвиг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1627" y="5418743"/>
            <a:ext cx="3469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Франки – создатели французского государства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143248"/>
            <a:ext cx="3319872" cy="341946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72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951" y="33265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Франция – страна замков и рыцарей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Профиль\Desktop\всадни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48282"/>
            <a:ext cx="2878752" cy="280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офиль\Desktop\рыцар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34" y="1412776"/>
            <a:ext cx="1549321" cy="2167309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рофиль\Desktop\castl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07" y="3068960"/>
            <a:ext cx="4658345" cy="3497235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рофиль\Desktop\janna_dark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9" y="132285"/>
            <a:ext cx="3959900" cy="4929336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Профиль\Desktop\жан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r="16834"/>
          <a:stretch/>
        </p:blipFill>
        <p:spPr bwMode="auto">
          <a:xfrm>
            <a:off x="6660232" y="132285"/>
            <a:ext cx="2223128" cy="3392704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Профиль\Desktop\дар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71" y="3645024"/>
            <a:ext cx="2069004" cy="3055014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314" y="566124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Жанна д</a:t>
            </a:r>
            <a:r>
              <a:rPr lang="en-US" sz="3200" b="1" dirty="0" smtClean="0">
                <a:solidFill>
                  <a:schemeClr val="bg1"/>
                </a:solidFill>
              </a:rPr>
              <a:t>’</a:t>
            </a:r>
            <a:r>
              <a:rPr lang="ru-RU" sz="3200" b="1" dirty="0" err="1" smtClean="0">
                <a:solidFill>
                  <a:schemeClr val="bg1"/>
                </a:solidFill>
              </a:rPr>
              <a:t>Арк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" name="МАРСЕЛЬЕ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9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рофиль\Desktop\ре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3270787" cy="302433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Профиль\Desktop\бастил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5067077" cy="38041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62068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Великая французская буржуазная революция </a:t>
            </a:r>
            <a:r>
              <a:rPr lang="en-US" sz="2400" b="1" dirty="0" smtClean="0">
                <a:solidFill>
                  <a:schemeClr val="bg1"/>
                </a:solidFill>
              </a:rPr>
              <a:t>XVIII </a:t>
            </a:r>
            <a:r>
              <a:rPr lang="ru-RU" sz="2400" b="1" dirty="0" smtClean="0">
                <a:solidFill>
                  <a:schemeClr val="bg1"/>
                </a:solidFill>
              </a:rPr>
              <a:t>века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429309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Взятие Бастилии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рофиль\Desktop\вой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08" y="332657"/>
            <a:ext cx="4476571" cy="2736304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Профиль\Desktop\войн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6632"/>
            <a:ext cx="3201374" cy="4728182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Профиль\Desktop\война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61" y="3284984"/>
            <a:ext cx="4480218" cy="3249830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60514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Вторая мировая война во Франции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Профиль\Desktop\industryturkey-eur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556950" cy="446449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51723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Франция выпускает суда, самолеты, электровозы, автомашины и станки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рофиль\Desktop\parf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104456" cy="5262124"/>
          </a:xfrm>
          <a:prstGeom prst="rect">
            <a:avLst/>
          </a:prstGeom>
          <a:noFill/>
          <a:ln w="412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Профиль\Desktop\prod_photo1_3075_1332253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75" y="260648"/>
            <a:ext cx="3576915" cy="3023611"/>
          </a:xfrm>
          <a:prstGeom prst="rect">
            <a:avLst/>
          </a:prstGeom>
          <a:noFill/>
          <a:ln w="412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Профиль\Desktop\hugePhoto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56" y="3501008"/>
            <a:ext cx="3168352" cy="3168352"/>
          </a:xfrm>
          <a:prstGeom prst="rect">
            <a:avLst/>
          </a:prstGeom>
          <a:noFill/>
          <a:ln w="412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661248"/>
            <a:ext cx="4689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Франция славится своими парфюмерными изделиями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рофиль\Desktop\131389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841"/>
            <a:ext cx="3127707" cy="3648992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Профиль\Desktop\78512639_3035399_6070104864_f7cfc24679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72" y="118841"/>
            <a:ext cx="4297991" cy="2860851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Профиль\Desktop\1841.10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39" y="3955008"/>
            <a:ext cx="2409296" cy="2702866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:\Профиль\Desktop\77593179_3035399_savo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72" y="3140969"/>
            <a:ext cx="4297992" cy="3621626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ПОЛЬ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85720" y="6143644"/>
            <a:ext cx="478899" cy="35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9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46</Words>
  <Application>Microsoft Office PowerPoint</Application>
  <PresentationFormat>Экран (4:3)</PresentationFormat>
  <Paragraphs>9</Paragraphs>
  <Slides>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Осадчая</cp:lastModifiedBy>
  <cp:revision>40</cp:revision>
  <dcterms:created xsi:type="dcterms:W3CDTF">2014-10-31T17:33:00Z</dcterms:created>
  <dcterms:modified xsi:type="dcterms:W3CDTF">2014-12-31T10:07:56Z</dcterms:modified>
</cp:coreProperties>
</file>