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2CE3-A33A-4C8E-A3CE-2F8B542D79BF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94BE6-4F9A-4BA8-94A3-E2A1E6AB0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6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5%20&#1082;&#1083;%20&#1092;&#1088;&#1072;&#1085;&#1094;&#1080;&#1103;\&#1089;&#1072;&#1084;&#1086;&#1083;&#1077;&#1090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Desktop\IMG_9306-1-copy2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6984776" cy="49009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5796" y="332656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ранция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амо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иль\Desktop\france.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92488" cy="293177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Профиль\Desktop\Национальные-символы-Фран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655179" cy="2898668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Профиль\Desktop\franci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188640"/>
            <a:ext cx="3704535" cy="419321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4788542"/>
            <a:ext cx="341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Герб Французской республики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2849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Флаг Франции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942" y="530120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Петух – народный символ страны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Desktop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38" y="332656"/>
            <a:ext cx="5184578" cy="51845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255" y="57332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Франция – большое государство в Западной Европе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филь\Desktop\монб к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1" y="375112"/>
            <a:ext cx="3937545" cy="366494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филь\Desktop\монблан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7077"/>
          <a:stretch/>
        </p:blipFill>
        <p:spPr bwMode="auto">
          <a:xfrm>
            <a:off x="4499992" y="2780928"/>
            <a:ext cx="4356000" cy="3737929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90872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Самые высокие горы – снежные Альпы с вершиной Монблан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филь\Desktop\ре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317611"/>
            <a:ext cx="4149528" cy="311214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филь\Desktop\с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48" y="3573015"/>
            <a:ext cx="4380331" cy="2978625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371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Река Сена делит столицу город Париж на две части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филь\Desktop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4392488" cy="3294366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филь\Desktop\п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" y="3755884"/>
            <a:ext cx="4384595" cy="292793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рофиль\Desktop\1203933458_vineyard-cahors-lot-valley-f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94" y="260649"/>
            <a:ext cx="4372970" cy="3276364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8294" y="4365104"/>
            <a:ext cx="394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Природа страны очень разнообразна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40</Words>
  <Application>Microsoft Office PowerPoint</Application>
  <PresentationFormat>Экран (4:3)</PresentationFormat>
  <Paragraphs>8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40</cp:revision>
  <dcterms:created xsi:type="dcterms:W3CDTF">2014-10-31T17:33:00Z</dcterms:created>
  <dcterms:modified xsi:type="dcterms:W3CDTF">2014-12-31T10:06:58Z</dcterms:modified>
</cp:coreProperties>
</file>