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филь\Desktop\китай\234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3"/>
            <a:ext cx="3374084" cy="253056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офиль\Desktop\китай\88643922_2d12w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338"/>
            <a:ext cx="3371131" cy="2319338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рофиль\Desktop\китай\106567765_5364908_405489_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88" y="4156806"/>
            <a:ext cx="1793603" cy="257314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Профиль\Desktop\китай\1234567891011121314151617181920212223-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7338"/>
            <a:ext cx="5036529" cy="33576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Профиль\Desktop\китай\70415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68" y="3933056"/>
            <a:ext cx="2951863" cy="279689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924" y="6058162"/>
            <a:ext cx="1626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Тутовый шелкопряд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8240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филь\Desktop\китай\0c2293f49e94e41c9c3ce18e498a2a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635"/>
            <a:ext cx="4722410" cy="336380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офиль\Desktop\китай\0c22603a16f3ff304f8c8a0e08ed1b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377308" cy="308431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рофиль\Desktop\китай\Kitaisk_farfor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8" y="4437112"/>
            <a:ext cx="2890462" cy="21602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Профиль\Desktop\китай\20080804_va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104"/>
            <a:ext cx="1800200" cy="309934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38610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Китайский фарфор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5902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филь\Desktop\китай\terrakotovaya-arm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20" y="3345987"/>
            <a:ext cx="4491790" cy="304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филь\Desktop\китай\glinyanaya-armiya-kitayskogo-imperat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5987"/>
            <a:ext cx="4064000" cy="304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офиль\Desktop\китай\qinshi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1712397" cy="216778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рофиль\Desktop\китай\terrakotovaja_armija_kitajjskogo_imperatora_20_foto__tekst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5" y="76242"/>
            <a:ext cx="4064000" cy="29318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3909" y="2492896"/>
            <a:ext cx="402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Император </a:t>
            </a:r>
            <a:r>
              <a:rPr lang="ru-RU" sz="2000" b="1" dirty="0" err="1" smtClean="0"/>
              <a:t>Цинь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Шихуанди</a:t>
            </a:r>
            <a:r>
              <a:rPr lang="ru-RU" sz="2000" b="1" dirty="0" smtClean="0"/>
              <a:t> и его терракотовая армия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3385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филь\Desktop\китай\glinyanaya-armiya-kitayskogo-imperat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филь\Desktop\китай\terrakotovaya-arm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5518086" cy="374441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Профиль\Desktop\китай\Qinshihu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2377"/>
            <a:ext cx="1838834" cy="3760414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Профиль\Desktop\китай\201766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510514" cy="2462235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Профиль\Desktop\китай\colorful-terra-cotta-warriors-shield-found-colored-general_55310_600x4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75" y="4149080"/>
            <a:ext cx="2547140" cy="2462235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филь\Desktop\китай\800px-Xian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8052049" cy="5877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рофиль\Desktop\китай\79866813_Mavzoley_Cin_SHi_Huan_Di_i_Terrakotovaya_armiya___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11197" cy="3601298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рофиль\Desktop\китай\50a82dc45a4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30870"/>
            <a:ext cx="6336703" cy="3960440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83671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Император </a:t>
            </a:r>
            <a:r>
              <a:rPr lang="ru-RU" sz="2000" b="1" dirty="0" err="1" smtClean="0"/>
              <a:t>Цинь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Шихуанди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11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филь\Desktop\китай\qinshi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24758"/>
            <a:ext cx="2303603" cy="291621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филь\Desktop\китай\000002_thumb[5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048250" cy="368617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Профиль\Desktop\китай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9169"/>
            <a:ext cx="4176464" cy="312285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4509120"/>
            <a:ext cx="2743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Великая Китайская стена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996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филь\Desktop\китай\98cbad1339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46" y="559777"/>
            <a:ext cx="7346539" cy="4885448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Профиль\Desktop\китай\0005-004-Ee-primenjali-dlja-voennykh-tsel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9" y="5534785"/>
            <a:ext cx="1685785" cy="1213765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602128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Великая Китайская стена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99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филь\Desktop\китай\yellow-turbans-yellow-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405"/>
            <a:ext cx="3798809" cy="26855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Профиль\Desktop\китай\recla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32" y="3259509"/>
            <a:ext cx="4544772" cy="340858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19675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Восстание </a:t>
            </a:r>
            <a:r>
              <a:rPr lang="ru-RU" sz="2000" b="1" dirty="0"/>
              <a:t>Ж</a:t>
            </a:r>
            <a:r>
              <a:rPr lang="ru-RU" sz="2000" b="1" dirty="0" smtClean="0"/>
              <a:t>елтых повязок в Китае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829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16</cp:revision>
  <dcterms:created xsi:type="dcterms:W3CDTF">2014-12-17T13:39:52Z</dcterms:created>
  <dcterms:modified xsi:type="dcterms:W3CDTF">2014-12-31T10:24:16Z</dcterms:modified>
</cp:coreProperties>
</file>