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74" r:id="rId4"/>
    <p:sldId id="271" r:id="rId5"/>
    <p:sldId id="272" r:id="rId6"/>
    <p:sldId id="269" r:id="rId7"/>
    <p:sldId id="275" r:id="rId8"/>
    <p:sldId id="276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рофиль\Desktop\китай\i_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5715000" cy="493395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949671"/>
            <a:ext cx="70484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 – «Поднебесная империя»</a:t>
            </a:r>
            <a:endParaRPr lang="ru-RU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Профиль\Desktop\dra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132347" cy="208823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офиль\Desktop\multimedia-ttas-9005601_i_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4" y="2479063"/>
            <a:ext cx="2520280" cy="189021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6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Профиль\Desktop\китай\cc4ddfbcff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721"/>
            <a:ext cx="4504020" cy="338437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Профиль\Desktop\китай\Komp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4453"/>
            <a:ext cx="3867150" cy="386715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2930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сейсмограф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142999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компас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272721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Великие изобретения китайцев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1102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Профиль\Desktop\китай\konfuci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664"/>
            <a:ext cx="2681588" cy="4910055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Профиль\Desktop\китай\konfucij-v-kita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340328" cy="342413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Профиль\Desktop\китай\fc78e8fc62416bb0244983cd27a9fb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82760"/>
            <a:ext cx="4222395" cy="301197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Профиль\Desktop\китай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945"/>
            <a:ext cx="2341403" cy="2526694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9479" y="293135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Конфуций – мудрец Китая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66124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Чего себе не пожелаешь, того не делай и другим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265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рофиль\Desktop\китай\84359262_3823178_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5328592" cy="399644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Профиль\Desktop\китай\2008610153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4176464" cy="239809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9675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Растение, напиток из листьев которого пришел в Европу из Китая, - это чай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232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Профиль\Desktop\китай\f043a41e316f31b5cfc234c455e7a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8" y="4816677"/>
            <a:ext cx="3196488" cy="1884574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Профиль\Desktop\китай\celti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3" y="218027"/>
            <a:ext cx="3529889" cy="2771567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Профиль\Desktop\китай\1361436040_20130221104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79" y="218028"/>
            <a:ext cx="4800055" cy="2677530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Профиль\Desktop\китай\46e93818df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64" y="3356992"/>
            <a:ext cx="5036061" cy="3344259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070" y="3174364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Земледельческая культура, выращивание которой требует в определенный момент затопления полей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296606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рис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8742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офиль\Desktop\китай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0" y="404664"/>
            <a:ext cx="8400932" cy="63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2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Профиль\Desktop\китай\77337031_1313935904_chineseinventedgunpowder_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8" y="116632"/>
            <a:ext cx="4582330" cy="360040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Профиль\Desktop\518px-Bamboo_book_-_binding_-_U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9" y="3319181"/>
            <a:ext cx="2918470" cy="338046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офиль\Desktop\7_str_2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5" y="4390999"/>
            <a:ext cx="2303998" cy="1897708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рофиль\Desktop\163_hizin1-2401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18" y="116632"/>
            <a:ext cx="3695705" cy="288032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4293096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Изобретение китайцев, связанное с письмом, используется и сейчас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7463" y="6104041"/>
            <a:ext cx="323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Старинные бамбуковые книги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541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филь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7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офиль\Desktop\китай\chzhao-czi-hueyczu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9" y="86294"/>
            <a:ext cx="3092651" cy="3381627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рофиль\Desktop\китай\Gen088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7899"/>
            <a:ext cx="2749149" cy="3890161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Профиль\Desktop\китай\1087083zs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60" y="4289328"/>
            <a:ext cx="2952328" cy="221724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Профиль\Desktop\китай\78b4e37776ac4286955c890247b2bcb5_13578837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4252654" cy="318949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94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65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Осадчая</cp:lastModifiedBy>
  <cp:revision>17</cp:revision>
  <dcterms:created xsi:type="dcterms:W3CDTF">2014-12-17T13:39:52Z</dcterms:created>
  <dcterms:modified xsi:type="dcterms:W3CDTF">2014-12-31T10:24:01Z</dcterms:modified>
</cp:coreProperties>
</file>