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2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E156-618C-4DE4-984D-62197FCA044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00B-390D-4B3E-AD0A-30DCD871D4D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E156-618C-4DE4-984D-62197FCA044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00B-390D-4B3E-AD0A-30DCD871D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E156-618C-4DE4-984D-62197FCA044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00B-390D-4B3E-AD0A-30DCD871D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E156-618C-4DE4-984D-62197FCA044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00B-390D-4B3E-AD0A-30DCD871D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E156-618C-4DE4-984D-62197FCA044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269300B-390D-4B3E-AD0A-30DCD871D4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E156-618C-4DE4-984D-62197FCA044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00B-390D-4B3E-AD0A-30DCD871D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E156-618C-4DE4-984D-62197FCA044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00B-390D-4B3E-AD0A-30DCD871D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E156-618C-4DE4-984D-62197FCA044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00B-390D-4B3E-AD0A-30DCD871D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E156-618C-4DE4-984D-62197FCA044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00B-390D-4B3E-AD0A-30DCD871D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E156-618C-4DE4-984D-62197FCA044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00B-390D-4B3E-AD0A-30DCD871D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E156-618C-4DE4-984D-62197FCA044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00B-390D-4B3E-AD0A-30DCD871D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EBE156-618C-4DE4-984D-62197FCA044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69300B-390D-4B3E-AD0A-30DCD871D4D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url?sa=i&amp;rct=j&amp;q=&amp;esrc=s&amp;frm=1&amp;source=images&amp;cd=&amp;cad=rja&amp;docid=xtDniAE5fo1f7M&amp;tbnid=TawyKOpsABGU-M:&amp;ved=0CAUQjRw&amp;url=http%3A%2F%2Fpostfaktor.ru%2Finostrannye-yazyki%2Fizuchenie-anglijskogo.html&amp;ei=xzylUpqRCsqK4ATz34DABQ&amp;bvm=bv.57752919,d.bGE&amp;psig=AFQjCNE3AX_IJPIkIJwIWjWAGTqhjZTP2w&amp;ust=1386647086403597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google.ru/url?sa=i&amp;rct=j&amp;q=&amp;esrc=s&amp;frm=1&amp;source=images&amp;cd=&amp;cad=rja&amp;docid=ReojzPp-1mBLOM&amp;tbnid=wjH3l2WeqdX47M:&amp;ved=0CAUQjRw&amp;url=http%3A%2F%2Fvk.com%2Fenglish_is_fun&amp;ei=E0ylUujTHIO04ASLhoHICA&amp;bvm=bv.57752919,d.bGE&amp;psig=AFQjCNFk02jB5YFCMZTq_T0VFgXN4kIJkA&amp;ust=1386650971843247" TargetMode="External"/><Relationship Id="rId4" Type="http://schemas.openxmlformats.org/officeDocument/2006/relationships/hyperlink" Target="http://www.google.ru/url?sa=i&amp;rct=j&amp;q=&amp;esrc=s&amp;frm=1&amp;source=images&amp;cd=&amp;cad=rja&amp;docid=CrClgVKHubZFAM&amp;tbnid=YehHxhynACs7oM:&amp;ved=0CAUQjRw&amp;url=http%3A%2F%2Fumm4.com%2Fmathematics%2Fonlajn-cifry-na-anglijskom.htm&amp;ei=G0WlUqSKIozV4ASN2oDwDw&amp;bvm=bv.57752919,d.bGE&amp;psig=AFQjCNEqc7BCpDpcDzHWGiz_wMnWwvEU0Q&amp;ust=1386649196279554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ru/url?sa=i&amp;rct=j&amp;q=&amp;esrc=s&amp;frm=1&amp;source=images&amp;cd=&amp;cad=rja&amp;docid=l3sKn8CK7wSzaM&amp;tbnid=9X70cxjpzO3UCM:&amp;ved=0CAUQjRw&amp;url=http%3A%2F%2Fwww.centersphere.ru%2Fenglish%2F&amp;ei=TUylUvCWM_Tc4QSyzoGAAQ&amp;bvm=bv.57752919,d.bGE&amp;psig=AFQjCNFk02jB5YFCMZTq_T0VFgXN4kIJkA&amp;ust=138665097184324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ru/url?sa=i&amp;rct=j&amp;q=&amp;esrc=s&amp;frm=1&amp;source=images&amp;cd=&amp;cad=rja&amp;docid=4xzhc17vh_DacM&amp;tbnid=KeE34kiDvEHrwM:&amp;ved=0CAUQjRw&amp;url=http%3A%2F%2Flider.by%2Fenglishcourse%2Fkursy-anglijskogo-yazyka-v-grodno.html&amp;ei=xT2lUo7IOYi14ATYxYDwCQ&amp;bvm=bv.57752919,d.bGE&amp;psig=AFQjCNE3AX_IJPIkIJwIWjWAGTqhjZTP2w&amp;ust=138664708640359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ru/url?sa=i&amp;source=images&amp;cd=&amp;cad=rja&amp;docid=ABwjnyJLsr-ydM&amp;tbnid=S4upjBl2XgSkdM:&amp;ved=0CAgQjRw4nwE&amp;url=http%3A%2F%2Fesl-english-study.blogspot.com%2F2013%2F11%2Fblog-post.html&amp;ei=OUSlUvjsBIiY4gT2zYHYDw&amp;psig=AFQjCNG3J2hrJWUmjQNGzeEUf93ECAlg4g&amp;ust=138664901711707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ru/url?sa=i&amp;rct=j&amp;q=&amp;esrc=s&amp;frm=1&amp;source=images&amp;cd=&amp;cad=rja&amp;docid=JBj7ROR_0YvrqM&amp;tbnid=sCKQBJxCB9a6sM:&amp;ved=0CAUQjRw&amp;url=http%3A%2F%2Fwww.baby.ru%2Fcommunity%2Fview%2F23783228%2Fforum%2Fpost%2F144810144%2F&amp;ei=tEWlUtPAG4S64ASOnYGICA&amp;bvm=bv.57752919,d.bGE&amp;psig=AFQjCNEqc7BCpDpcDzHWGiz_wMnWwvEU0Q&amp;ust=138664919627955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ТУРНИР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ЗНАТОКОВ АНГЛИЙСКОГО ЯЗЫКА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1266" name="Picture 2" descr="https://encrypted-tbn2.gstatic.com/images?q=tbn:ANd9GcT2aRrlsBJIz1dzEF9k72Y79V5oJmPfr25ZvtOVh5WRnOgaJR2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290"/>
            <a:ext cx="3157278" cy="3143248"/>
          </a:xfrm>
          <a:prstGeom prst="rect">
            <a:avLst/>
          </a:prstGeom>
          <a:noFill/>
        </p:spPr>
      </p:pic>
      <p:sp>
        <p:nvSpPr>
          <p:cNvPr id="11274" name="AutoShape 10" descr="data:image/jpeg;base64,/9j/4AAQSkZJRgABAQAAAQABAAD/2wCEAAkGBhQSERUUEhQWFBUWGRgYFxYWGRcYFBgYGhgeGBoXFxgcHCceFxojHRUYHy8gJCcpLCwsFh8xNTAqNSYrLCkBCQoKDgwOGg8PGiwkHyQ0LCwsLCkuLCosLCwpKSksLCosKSwtLCwwLCwpKiksKSksKSwsKSwsLCwsLCksLSwsLP/AABEIAMABBgMBIgACEQEDEQH/xAAcAAACAwEBAQEAAAAAAAAAAAAFBgAEBwMCAQj/xABREAABAgMDBQsFDQcEAgEFAAABAgMABBEFEiEGEzFBUQciUmFxgZGSodHSFDJTscEWF0JiY3Jzk6KjsrPhIyQzNMLi8BUlNYJUg0MmVWR0hP/EABoBAAIDAQEAAAAAAAAAAAAAAAAEAgMFAQb/xAA3EQABAwEGAgcIAgIDAQAAAAABAAIRAwQSITFBURRhEyJxgZGhwQUyM0Kx0eHwI1Ky8XKSwmL/2gAMAwEAAhEDEQA/ANViRI8POXUk/wCV1Q+vJgFxgIfa9olO9QaHWdnEOOEW2LRCMVrIJ2k1PtMF8qbYEu2VHFRJCRtVTEniGkxmait5ZUo1OkqOAA49g4oKNA1+s7AL0dGk2i26M9UQmbaB0KX0nvgTMTSzSi19ZXfFjyZA0rUeROHaaxMw3wl9VPihvg6PNXy5cJeaWNK16eErvgmxbNNKl9J74pZhvhL6qfFEzDfCX1U+KDg6PNEuR9jKdsaSvo/WLHuua2udH6wsZhvhL6qfFEzDfCX1U+KO8HR5rmKavdgz8p0frH33YM/KdH6wqZhvhL6qfFEzDfCX1U+KOcHR5oxTZ7sWflOj9YhyxZ+U6P1hTzDfCX1U+KJmG+Evqp8Ud4OjzR1k0KyuZ+U6P1jmvKpo619H6wt5hvhL6qfFEzDfCX1U+KDg6PNGKYPdQ3tX0frHP3TI2r/zngHmG+Evqp8UTMN8JfVT4o5wdHmgyjRykRtX/nPE90aNq/8AOeAuYb4S+qnxRMw3wl9VPijvCUeaOsjjOUqAcSv/ADngpLZaMDTnOr+sJ+Yb4S+qnxRMw3wl9VPijnB0eaMVoktuiSg0hzqA/wBUEW91GQ1pc+qT4oyrMN8JfVT4omYb4S+qnxQcHR5o6y1tG6tIcB36pPij2N1mz+A79UnxRkOYb4S+qnxRMw3wl9VPig4OjzR1lr/vtWfwHfqk+KJ77Vn8B36pPijIMw3wl9VPij75O3wl9VPig4OjzR1lsDW6pZyiAQtHGpoU57pJ7IY2n2XkBxooWg6FIp6xoPFH588hCv4aqngqF0nkxIJ4sIvZM5TuyTt5FSgmjjZ0KA9ShqPsrFdSwtImmcUToVt6F4lJ0jtEe4FItNDiEPNm8lQvDk1g7DpFNogqlVRUa4UY4nA5hYVtoCk+W5FSJEiRYklIrzh1bMT6h7eiLEK+X1q5iUcINFOENp241vHmAV0iIuBdDRqnbCy9VnbFZtlLahm5olOKQbjY4h8LnOPJTZHBpgrUllkFRKgEgaVrOFe7YOeK8qLqCrWd6nk+Eeggc5hz3I5RK58qVpbaWpPKSlFehZ6Y03kUmYZBbzRqmixsgJKTQlU8ttbhx/aKAaHElJpeptPQIZG02fTeplaaqJap6o5vyyX51SHBVKUVAqRoKdhr8NUVMqLORLsFUvKLmHSQEoSXCBtUuisEgdJpyxhVKrj1nFNsotJDScT2RjzJCvgWeTQCVrsutV9UWRZsp6Jn6tHdCDkFawnZhTT0u2i6lZolTwUFIUgUNXDwzq1Q42vYbLTK3EIopIqDeUdYrgSRoiDal4SCrKtlFKp0TiZ7Br3on/oUv6Bn6tHdFWclpJr+I3Lo5UIHsi9Zbt5lBOmlDzYeyKbDaXJh0KFboT21H9PbEKlVzYAzOCWayZnT/S4hMhwJfqI8MRKZAmgRL12XEeGOlqlllIObBJ0Dk1xSbmAlYS6ylINNRqATQHTiK6f0pCNT2j0dTo3EThqYE5SYgSrm2e828J8vuiAs+U9Cz9Wnwx3/ANCl/QM/Vo7or2tJtoaUoJAIpiNhIB7DBGUXVCSdJAry0h1lVxcWOzEHPefsqXNAaHBC5mXkWzdcTLIOxSWgegiPmakODLdVrugfZlmMzTkwp5N8pduipUKC6Faj8bsgLbz8my/5OzKF57CoCl0BIrSgVUmmJiRqkCZSdSuGC8csv3BNSGZEmgTLE7Alon1R3TZcqTQMsY/Jo7oTslnZSacLTksG3KKIopyhukXkkFVUqFQddcdFKQYtyymZQNOMouKLiUkgq2KVrO1IgFQkTKKdcPbfER+8ke/0KX9Az9WjuinOsyLJo6iXR85DY9kGQYGSjaXHXryQaKAx5x/TFgJ3VxMKsPIODL9RHdER5ATQJlydgQivqizay2JdpTi0Jw0CgqTqAgTknagmi5faaTdCSLo2lWmp4hFga4tLtFQ60tbVFE+8dEWFmynoWfqk+GO3+hS/oGfq0d0crUk0JaUUpCTgKgUOJA9sXpVy8hKjrSD0isVyd1eDjCD2r5BLAF9Mu2DovIRj9mKKbbsk/Cleqjwx1bYbmLRfS6hK8022lIUKgXt+o02m8nqxyytVKyMvnTLNLN4JCaJFSeOmwRa0SQ3GSpKC27JrS9K9VHhjlO2dZM1vP3e8dBaKUOV4inTz1EBbPt0uqbAsghDikC/cVdCVEb+ubpQA15oZ8o7AlxKvFLSEqCCUqSkBSVDEKBGsEA80TIuECTPahZNlnkcuQdArfaXXNr14aUq2KHbp2gAX05xN74afO+Mnhco18XIY2HLGkxYgdV5wQy4OJVUg9ilDnjHWXLqgekbRrHOI07PUL2ScxguESmXIC2ykql1HerqpHEoecOcCvKnjjTLFmLzdNaSU+0dhHRGFqJZdCkHzSFIPFpT/AJyxreSVohalU0OISsc2n8XZC1pZdqB4yKRtjL1E8sUzxIkSKlgqRle6paF59pkaG0XlD47hr6gOmNTWMOXDpwjD7anA/PvOaUlxRHzEaPsoEX2ds1J2C1fZ7cHHsVOYFKJ4Ipz6VdpPRDvuOfzrn0KvzEQiKVU1OuHvcc/nXPoVfmIhi0fCcthaDJL/ANxdGxs/iRDDC05MJZn1rcqEqbpUBSsapONATqV0QR900vwz1HPDGCmqrHOgtByH0WbblX/IzH/9H5jUaTlOf3R75hhNySshqSmXHjMXwvOYBl0EX1IVpodFzthjt222nZdxtCiVLF0C4saTpJKaADTFVJpa2CnbXNW0h7AYw0KKWGf2COf8RitZiv3qZ4g3/UYt2O3RhsfFr04+2B7UwlmZeKzQLCKGhIwrsGGCh2xCuQHMccgfQpJnWNQDUYf9gik5mwL7gSaayATzQEl0qmn75FG0EdhqE8ZriY62jMMPEEvEADRdVTl0aYqCXYGh8jXglW2uyMe1PdVrjBppgz7zQXEZTyGyZosuM1vdhwRfKQ0lnOQfiEW5H+GnkgVbNptusqQlVSqg0K2ipJIoBSsF5NNG0D4o9Ua1MtfWc5pkQB5lKPaW0gHCDJ+gS/kSuvlX05HQ2gRYtafS8Fsykw0iZ5UlQAO+GgmtOLCB1gWi1LOTSHVXCXioYKoRdA0gU0p0QHtmxpR18vsTZYWTewSvBR0qSRQprU9Ji0khsBZD3ObThuOJnGDEnJVcjnVS1oKamEBTilFGcvEqSpYv12KCrgx0io2mGrL5VGWq+nb9SoF2DKSbDmecmS87Um8oL84gi9oJJoSMT8I81vKi02plLTbSr5zqVGgVQABWkkU0kDniLRDIVdBhbQLCROgw315pub0DkECbGcq9MjYpPtguBhAOUmUMvv5w3bxSRWtNfeIabkU9UwLTz9ClS17dbmZsZ4lMu2TRIBJVTTUDRXsHGYs7n8+hLzjetylzDA3bxPJgYZi/JnU11B4YFZNyDEqtai8hwqpdNwgppWtDjprqpohs1GmmWwRlCxG2Wqy0tql7TiST3ZZ+EZI7lAukus/N/GIsWb/Bb+an1QNtm0mnGVISqpJTgAdAUFHVhgDBWURRtAOkJA7IUIgLbaZeSMoHqlqxF/7rPDYln8MV90fJmYnUtIYuXUkld5V3E0AOjQBWPrlotSdpTDj67iXm2ilVFEb3ekYA00dsAMq3ZGZdEwxP5h4UxuulKinzVYCqVDRXHAaIYZN8OGw0nRWr3KW7OWfONy004HkKCKEaLhN3DAFJTdOGg3aUxqHjKtVJKYPyS/VGeWKmTEwJmdtATDqaXRdcu4aKkpxA2AAQz5Q5aybsq8ht4LUptQCQldSSKa00jtRsuEDtwgIVS1j/APT5+iRTkzgp2Rj0bTlJKluwig6Ussg8tUV7YxaHbGZa480L3Mi82lWtJunkO+T/AFdkNe57aVHWknUpSOZYJH2oVmRVK07UkjlTvvUCOeO2Tc5m30HYpJ6qgfVWLbQ29SPLFVVGyCN1u8SJEhBeXVO2ZzNMOucBClc4FR2iMKkhRKzxBPOo9yTGuboszckHPjlKOlWPYDGSNYNfOX+Ef3GHbOOqStv2eP4+9eYfNxz+dc+hV+YiEOHzcc/nXPoVfmIiVo+E5aS1C17GZeoXaimFQoo7QeWKacmZUa+ldfbFXKGQ8rmUS5WUJDSnDQJUfOCaC9UaxiQe2K6dzlAGEw6BxJZH9EYfer2ktA6xHiiQyZla1r9s06KxaTY0uNCUdCK9NKwgycnKuTQl0zExfJNxQQyUqoCSahFU4AmpwpTHGkMU7kktppbiZt9VxKlXVXbpuitDQA0NKRItIzKmZGBefNN4FIpT9jNvGqwqu1K1o6bpFYlizOcl21HWkdmHshTnJGZtCZfzU45LNsKDQDZO+UBVajQjXhzGIXA7AqgAg7QmYZNs7FddffETk2yDWiuusjorSEids1bKy27bTiFClUkYioqOyPErKla0pRbi1KUQEilak6BQ4Vg4duw8Pwr+jqxekx3/AGWgiyGuCOyLsIdrWZPSbKpjy5TwaootqQhIUmoBFQK1ocIeJd8LQlY0KAUOQio9cFwNGHkqHTmTKFWnklLvrvuJN7iURHH3DSvA7f0iwqzA8oqUpYIOpbiRtAolQGgiI7ZjacCtXWcr+OEH2xrW3y3q7ktA8yFzowSq7eQ8qDXN15cR0ERclsnGG1BSG0pI1hKR6hHOWs5Fd6tVdhLh7FKpHaYaLdCDr5NGJHGCARA21tc0PDeruC0jyKOjARGKE/YbTxqsKr8Va0V5bqhWL8KM3IqnZl5IfcaSyUJAbURUkEmtCNYMOl0LrGX5nIIyMmWNiuuvviIyZYBrRXOtZHQTSFy1rKRKpvP2i8gHQCQVK+aMSYE2Vacs64EJtKYSomic4LqSToAJ3tTqBiBrgG6c+0fdMt9nuezpGiW73XR4wtCTZLY+COgd0XIU7WknpVoveVLXdKd6pDYBqoJ0pAOkiGll28kKGggHpFYmHSlnUw0AgyOSG25kwxN3c8kkprQpUpCgDqqkg0gcnc6kx8BfO44fbHO2RnnXgp5bSGEpJuKUNPzVDGoI6IpWUwl9VxuZerSu+B0Cmu+dsUm2BrujBM6Yj6SmBZHFl8nDsOE9gREbncnWtxf1i6dFYtNZFyiSCGhUEEVxxGvGF195ptdPKnlEHSkEprzuUME3SpLJeRMFYTSoKEpOJA0jHWDxxFvtAPJAJMZ4j7qZsL2xJzywd9l23Rf+NmPmp/MTGDRuuXj1+ynlcJCD0rSYwqPQWH3D2pFdZVdFpOqorya+yKxFxZHBJHRhHSJaP8QnhXVdZIPrMPRMjdRct8kXr7SFcJCVdKQfbEijkq9ekpY/JI7EgeyJGQMl5eoIeQl7dYdpKNp4To7EK7xGanBtscSj0qI/ph93XXN7Lp2lw9ASP6oQ3tCB8RPbj7Y0aI/jC3LCIpD91XOHzcc/nXPoVfmIhDh83HP51z6FX5iI5aPhOTyf0q/3an/4yvzG4pboeU3k7OaSd+sY8SdnPQ8wOgkRcXRNrAqIF6WUBXCpDiTQbTQE04oXd0nIxyZXnWaLvIuLbCgFYV3yamhwNCOIadWRTDb4vJpl0vbe2QLIm10SbqnX2XCp4ANuEU/ZnE3ARRV5VCTXGiRqx1C1phK5N1aDeSplaknUQWyQYz20Ze0Z9LTTrIbCMCtVEJrgCogmurQkbcNj1PNIYkHG74ohlaakgVNwjtPriVaCQdfFFaCQdddV9yNNZJn5vtMCcgHby57/APZX21PtgxkkzckmUnUj2mBGQbFx20E6/Kl9BxHYRFQyd+6qt+LnfuqIW9k7JKvzEy0k3U1UolQwSNgUBoFIU9zqwUuvrmi2ENpUc0jSAdQFeCDWu0jZBvdAk5mYzLDLai0tQzixSlQd6lQrUJ+ETSmAhmsyzksNIaR5qRTlOkk8ZNTzxO+Wsic/onxaXUrJdvkl2ET7rRy0J+iF5cn9we5E/jTFnJZVZKWPyLX4BFPdBVSzpgnUkHoWkwQydYKJSXQdKWmweUIAMV/J3rN+VdrP0K+d7BFWZUA5XSK6NvFFqz9CuX2COK2VIXeArppr08WmPI26nUfZKIAMB0kgXiIn5dVc0gOK5M4uJ+DjXspTti1aXmjl/pMV8ytxVSKCoqdGAxwGmuEWLT80cp/CY7YaT2WOq0tIl0gkQTJGN3RdeReCtJ0Qr5Jk+WWh9Kj1KhpAwhayZauzc9xuIPYqPTP95vb6FcpH+Op2D/IJO3S7EfE4mZzZeZFzChKQEmpQsDEJVjj8YwAtdxu0ZlCZWWDJKbqkpoApZrqSAAOOmgEnRGvZVmZ8mWJRN51WAN4JKQdKk1wKtmI011QF3P8AIvyRGceH7ZXPdGvHafUNVTCT7OXVLoyOJ/BXo7N7UbTsgqOi+0XGAHQ6ublhvqrGWrRbstSSoqUkMAqOlRDiATz0rB+yFVYaPyaPwiBeXKKyLg2lv81MFrNRRlsbEJH2RDo989g9V5xxmgP+Tvo1A7HSlc5OJUAqmbqCKjznKaYCoXcmJwpwoh6lMKb4DDZpg5YbV2enOPNH8UUZKylLm5kLQtKFh0BRSq7viKEEih26Yy69Nziy6Mbzv/S02Pa1z5yus+jVZyPsxtUuStCVXlEGoBwoMOKF9CylibQDgkYf9XUges9ME5JyblAppLJXiSFAKUnlBHqNI5P2EtuRmFOYLcCRTXitOnlNIUa0uYxrWkFodewjTzkplpAquc5wIc5t3GdfsrOVp/2Vz6NH40xishLKeXdRQcZ0D/NkbDl8FJsUgEjBm9QVqCpNQdgxGPFxxmtgWQq6h2oAJJIIrUAi7TYag47DG1Xtj6DAxpjn3LIoUhUcTE4oYqz1JS4XFIQUUASfOWTouAaqAm9owpFWZevXTrCQDzEj1UhrtmxM/vgqikigGo41x2QnuNlKik4EEgjjEWezfaVR9RrXGZwM89V202YNBPgtsyEVWz5f5pHQtQ9kSOW54utnM8V8feKj7Gs8Q4heIr/Ed2lKu66v9pLj4rh6SnugJY+TD045cZTUJS3eUTRIqka+nogtutq/bs/Rn8X6R5stE4ZJ5NnLuvX0FYSUhwtBvENk6DeKdFDgKQy55ZRBH7ityx/CarVo7lTrYTR9krWSEtklKlEYkIJG+PMI6bkkutu0n23ElKksqBSdX7Rvp/WByGXgzJgpcvqZZDda4uA4XamqSMARqVeJAvAlzsNxCremSgg/u5vU1KDiAfV2wmary0tcZTmCYcqMlEToTeIBTXEpvDoqIX07krWtSSeJun9RhptGZfK7kuUAgAkrSVDHkUnVTpjgH5secpmvJTsvxnmuG4T5FWtqvaIBS770rPCT9WPFFlrcslkkHWMdCe6DCpibSd8pgcRFDTnXFnyt67eupI2hQI7I5xIyk+BXenqbogwyEJSkaEgAc0KeUOQK35hT7E25KqWEhwIBIXdwBO+GNIbGHryUqGsA9MDpx19SiGFISE4G8grrt+Gmmsc0WtJGIVV4txSuNzeY/wDucz/nPH1O5xM1xtOZpxUB6awzATXCR1P74+J8qB3ykU2XAD03z6onffv9EdMd0BTua3inPTky+gKCi24oFCiDUVASK0OPNDoBFB2YcQLyho5MeLCL4NcYg4k5ovl2aGTNmuFVW1tgVrvkKJxxpULGvij5/prvDb6qvFFOenZpbqky10JQaG8AannUNdeiPIdn9jf2e+E3ez6DjeLRjz/KsBdur6LNdritBHElQPTeMdhZ2IqRSorzGtOyAypycQRfLQroBUhJPJUxZctOYbul1ACagEhST2AV0AwN9n0GkODRPb+US46o9CxlBkcp90uNvZkkC9gTWmGpQ1AQzwv2raUyXVIlg3RsArK9GOPCH+Aw1dDsCu0S8OlhhCxufOf+W59rxREbny64zThHEVA9N4+qLbFozysE+TqOnerB7AY9qm7QTitLATxqA7SYj0DdgmuktGV4eIXhrIRAIKnXVgHQtd4dF2GkCFxdtTCEha20XK+clwK101DbhphiSqoBGgx0MDckvWNQwXmfD0S/b2S6n1323A2qgBJSVepQ4uiKSciF0xmDXkV4ou2xaj+cUmXKAGwCsrAoBpqSVpA/QwOk8pX3VBDbss4s6EocZUo0FTRIcJip1Gm4yRir6b7SGdV2HaF0TkQ5XGYJHEFA9N6LKci01FXFq5TUctKaY8LtCdQoBeaHEShJPSv2R1NuvAXihJSCKlK0LpU0FQnEVOFY4LPS2Cl0tpPzeYXjdFR/tcwBgLqR9tMY3Y1ouNoCVJCmySE40INRUDixjZN0JdbMfI0FKCOdaYyB5sCUa2lRI569wi6pQpVAy+Jl0eU+RSXS1KVJ76eYE+YnyRG3JtxN1DQAUoEV0nDZqBPshQUwQm8dZI46gAn1w0S0ygSqnFZsvJdQU3lHOlu6oKFCdFSnQNumkVbdlwtoOtCqbxUraCQATTmxjtlstOx1qYeOV7S9jge6I5hdZan2ym948NQIHrMp+3Ml1kE8S3B9qvtj7HLctP7j/wC1fqTEjTq++V5O0fFd2pd3W0/t2foz+P8AWF2Wt5yVfDjR31E1B0EXRgYZ911H7SXO1Lg6FJ74RLQNVj5qPwCG2waQBW3ZMaQTpaG64843dQyhtXDvFRBIIJTgKGhONdZjtuLrJn3STUlhWP8A7G4zyNB3FP5536BX5jcLVKbWU3XQmwAMlrMqqsw5ydw9kCLekg3WlTeQsmuJrQwSkh+9vfNT64q5UaR9Gv1GPHW5gNnvEYh2H/ZSGa623JJCb+N4qANThSh1c0dJM/uZ5HPxqj3lAf2SfnD1GOTB/cVU4Ln4lRNrGttVW6I6qDkr9lH9kn/sOhREVmGs4XU1IqRWlK6VR3sf+Cnn/EYr2QP2r/zh6jGxR9yeQ9FVUzA/ciqVloIcWEabqwK8qaVj1MWcUtqW4rf1wxqDxHbrj5Zz4Q6tR0AL0afOTHGYms6sFyoQNQ002cp2w7jeWfLQyNcf9q+y6TLVPCAHJfoIJSZ/Zo+an1QNnpoKliWwUgKQkClKUWkaNkEpP+Gj5qfVC7/Up2ltM4D1QOyGy75SkKKarpUaRhjTZpgNYciETqkIokgPJCrorhQAmlK7YN5LoouZHyvsgMznBOOloVWM8U1FRWo/WkTGoTu6+W3ZzbAUFurceNCMN7drQ3qk1rQx3SFCz26kKBd3lDeo2Sbqa7BjQahQao4rtvOocRMM3ncQ2pKQCNgNTeBBroqCI8f6etuUUVApC3mylJw0JAUqmqpB5aV1xLSCpY4SniXNUJ5B6oXpOUDz82hRN0lut00J3zmHJh2QwS43ieQeqA1hppNTXKj8TkUDVdomGvIzgf5BCclUhM2sagh0cwW3pjhlDa5fWQipbb0nViaAnlINOQ7DHyz5Nbj7yEG6opcFTUCmdbqOcVj3aFiuy7KrykXCoFQGkq0AklPENcT1WuOj6e8SL2AA9fsrSzSy0/PH58M1nH9i38xPqhQaQv8A01RUoFKnEZsDSlOcSCCaY1WFHXphvs3+C38xPqiLlnWoQ0/8neiWX7EROOzTLqlhBzZUEKulQC3KAmhwrQ04hGf5ASgatktordQ88hNdNEtvJFdpoI06xB++zf8A6/xORmOTTqk2y+ptOcWl6ZKUVoVKCJghNdVaU54TqgX2laVnc40qzJwut8SAqeU9pMzFrOmZccQwCUVaoVb0XU0rgBtMOlg2FKMyrz0o849fLKVZwiqbriVAXQkEedWugggiF2Wyvsz94TMWcGnFAigF8lWNRvqFpVdY9kdMg7KeRIvurCkoWWUorheo8kggbASr6w8cV0ov7zPcm67XdE0GWhpYIMQ7sj7p3yzP+zufRt/iRGUWsaIZRwUAnlNO4xrWVbd6yVJx3yGh0rR3xnWT9jon35oKJTmwi4pPKU4jWDdjUow6o2flvHxAA+pXkLWHcM8M1IHdMn0SwYK2U8GWVLcO9USAnWrUaDsh2sDJeTDjqLpdWyoJUXaEVKQoEJGFMaYg6DGf5TAhak3qhLriQKUu3QkXacXbDldnExRyBxJ7MYG07pL2UH2a849w9VoW5hTyI0FBnXKDiwiR73MkUkE8a3D9qnsiQVMHlZNo+K7tQfdeb3ssrYXB0hJ/pjOpzSk7UJ7BT2RqW6w1WVbVwXR2oV3CMtmfNbPER0KPeIap/DC2LCZpD91VeNB3FP5536BX5jcZ9Gg7in8879Ar8xuKq/wynlqFqZ1pwuNNqcvAAhN3VtvEbB2xWXMzC6X5cn5yUGnaYMWhazbNL97HUlKlnlokGKycpmTw+dCx2ER557GTi6OUqQa44gKmZ+ZOBYVTjCaeuOyw+pN0gAHCgBHN5tI6+6ZmtN/1F06aRYFsN8L1V6Kxy4w/OfFduO2VmVZuISnYAOfXAqcLrTii22tYVTzLhHPeUKEEnmpBlKgRUYgxRtC3GWDRxdDsCVq/CDDYMKtwBzVMTT/ol9VvxREzb5NM2scZSinYqsdhlTLek+yvwxE5UyxNM59lY7SmO31C6N/NeXmnVpunopTHVXDQDjzQVQmgAGrCKaLbZJoHEmvHF6OF0qTWgZJWn5WaaeWqWSVJcNTTN0rxhZ5dHFHnOWjs/Kg1OW+y0q6tSq/FbcWOlKSI8+6JnhK+rc8MSvHZWdJvCDoVaJOIpxkNewEx0XZs06UpeUkoqDhQcVfNGomCreULKjQKVXjQ4B0lIEWUWigkAHThBeOyOk2hWQIVbbl5pp5S5VClZylbpRq2hfHU88NUDLTyllpdQS+8htRxAUcYiJ0UqdQ0zI80vB+0+CfuvBHzO2mcCk0481T8EGxlnJf+S11hERlnJE0Ey1X5wieOyu4r/wCW+CEqs6dcAQ6U3KjAUGI0HBtOjTphubbCQANAAA5oosW/LrUEoebUo6AFAnoghEXTqqqlY1IkAdmCWLYk5ht5TkulZvgVuZrVqIc2Gpw4RikiVnAq+EEK23Ja9jpxCYYLWyialyA5eJONEpvU5YqDLaX+P1f1jkTorm1akYNB7pQdyzZpxYUtqquGpuWJHPcJi85Zk04AlxdU1Bu0SBUGorRAwBAOnVri0nLaXJpVY5U4euLTWUzCiAFip5O+COSka1X+ow5ZIFlul1Eu4SUpl2koIpUrWahNFbACa8w5kLcmmP3h4H4TYPVUB/VGkbpn/FzPzU/mJjL9ywL8oduXa5sVKgSKXxUYEUOg/wDXjhqy0g1rn6n0/wBpGvUJpXdB+EbyctO7bM42dDpVT5zeI7L0L+6PKZubNPh1c6wSD2oMWFvZu3tlXQk0+OgAniqVVi/uoWUu60+ohVCWyUpKd6d8i9ica38RQYjCNCng8JSYcOYTNueJpZ7PHnD94qJHXINNLPl/mk9K1H2xIVeZcSsOv8R3aVX3Rpa/IOfEKV9Bx7CYx5zFscSiOsAf6TG9W1J52Xdb4aFJ5ykgdpjBmsULHElXQaHsUYZoGWELWsB/j71VjQdxT+ed+gV+Y3GfRoO4p/PO/QK/MbiNf4ZWktTmFEzCgEhRDdUg6K1A7LxilLzLgeS2sI84Ai6nWK6QOSLjC/39Y+Sr0qT3RSfXSbJ2KB6Ex4W2y2oypeI68EaRz8Fp0wILY+WURtiZQ0nBKbx0YDDjjm0FGVUtaU3rqlJokA0AqCePCvRAoJM08RUCoJx0UBAp2iOxnnAHWlm9vHBtpRJNa6dX+a16dt6Ss6o4EMdLWZQTueeyl0F1oaPezPYjlkrqyg8XtwhXnytx+aDbCH3E5sIC7pQm9fBUQogHBscePLDHYCqy7Z4oEZNq/f5/iLXrcj0jJLGzr9lj2ode4MJJHkUtZNz7jzrra2JYrS27dSGWx+0RdABOypp7Y9zJnW0KWuQlUpSCVEoaoAP+8TIf/knuWY/GiLOX9sKedRJM44pLlNaj5qObAnm2GK/kmVignh75cZkgRGJ00Q2StVbzTjhYYbQi5vm0XV3lOoSBUaikrw4gdldNk3LzaCdaUnpEKtvWSmVspTYxILZUR8JRdRU8mgDYABqhmsv+C381Pqi1gIMFaNma9nUeZMA95lBHp1xLS1NMh1ecNa0olNAok4jboijZ2V95h51xpv8AZhF0JBFSsqTQk1w3o7YLWI5Vl/iWsdCEwi2XNhEq+CkKzhaQK6ASXDe5Rdw46RpU2BwII1CzbVXfSeHB2Ba/DSRl5oo9lNNpSh5TbQaWogbwEGlajTeGg48UMTtopdlG3kpCbxGGFQRUEV10UnTxQoTlguIlEPKdCkGhDdTvb+gjGl7bht0wdlrSSuz26Iu3HEt0TowFQehQJ46xKqxpALd4wUbFWqh7mVScgQDieZkack5AxnUy5nPK3kSvlb2fLaEmpSlCBQFVCMKCtNZVyxobPmjkEKG56qoneKYUPsiFqRugu7FvlJ9kZUS6kurfk2AEIvJDYWCVFYSAaqIpjWKrc9MuMrmm5KX8nQSCbhOjT8O8oDQSNHMYmQNhInFPsrJAUzgoaUqDoIPHjqirbbEzI3pATAW2vfKQitBexoqoqmoF4pBx068dIBt8tGfOclyEbRacvMWe460wliYZW2DcrSqjvFpOwkEUOIukY6TqchM5xptfDQlXWAPtjOJnJryKyFFYo444wpY1gBxISg8YqSeNStQEPuTf8nL/AELX4BCNa6RI3K6lDKa12Gnppx9pDxRmUNpcAKQVBwk0OAwbrXi44B/6qWVNOTMjKpadTfADLdc3pJGFQsJIVQ6cBQVqHGTdaE5Pqeu3EJYKisApGDmOPLCtv7YnhdSUyrOBw0I03dl9ygFNSeapTiDIw3+yfERiMAM+7CFJ2Z8pmVsWfKSoDdd+WWSVXTQnfJuhNdGGzHGkV5e1W80627LtNPtlNFobQ2sKDiQpJugVqkr0cE11E3dypQEy+Fedd9ShWAOU5vT00U6A5jTRhQHtBi0tElsZK0AXyzaMfBaDl+5esd5W1ts9K0QkbkMthMOcaEfiUfWIc8t/+Ec+ia/EiMqyJth1lbiW1lKSgqKcCCRQA0OukQZUFOg5x0/CzHUjU6jUcyjs4ptthWp1TK+dJun8HbD1lHZflEq61rUne/OGKe0CMWXa78w+hbjq1LqKKrS6K/BpQJ5oYJ/KaZXLNlLyxeUpKqGhIxoKjHQNsMVXdGWz2eRPoqOHe8YHIeq0jJNm5JS6TgQ0ivKRX2xIvWe1cabTwUJHQkCPkUjJecqGXk813WcK7MejGMOtmRDE881oTnFpHzV1u9igY3IiMq3U7PuzDbw/+VsA/Pb3p7Cnohizuh93cLT9nuwcOxIqk0NDpEaBuKfzzn0CvzG4SLQFVBepYvc+hXaDBTIjKESU428qtzFDlNNxWk8dCAr/AKxZVaSwgLXW5Tb4Zms4oEhTd3Cm0EaT8U9MU1zrJezlV6QbtE0qBTTeg4thmZQlRCHUEVScFAg6wdhjymw2BgGkDkEeXq2QvOYwMiRkfFNsrtAxBmIz08EuPFgqqhS044C6DTkN7COyJlkNrSi8pxaSmqro84U24DGDosNitc0ivJHfyJHB9cKM9lMY6+2J7DrsJgeCtNsBEEHx/C5WS3dZQOLsOI7IWxaaJOdmVO3qOhsggVxTeJqK1+H2GHACKU9YzLxBcQFEcZHqMa92AANFnVAXmdc0jWLPSkvMLeDzir5XvS1Sl8g6a6qbIliTUlLzC3s664VVKb6N8kqreJUPOJrTQNJ01h0GTrHox0q74icnWAahsV5Vd8RDISrbKGxEYYjDfvS5lBlQxNMFlq8VKUjSKCiVpUdJxwTq2w3yjd1tCTqSB0CPCbObHwR298WYmBqmGtgknNLsnNoZDza6i8tRqBXSAn2dsCZKzZRDbjaluLSu7pTQpKa0II174w0zlhsOqvONpUraa+wx8/0Bj0Y6T3xeKsfuyWfZQ8yYMTmNDnqk0WBLaDMOlNa0Kf8ABXmgu4WSyhiXrRKgcdJOOJOslSoONWEwk1S2AdtT3xZTKJBBpo0Yk+sx11YuzUaNiZS90ATnh9yV1AhDs23GpB+caeDgvvFxJQhSxdUKjzRUfodkPsC7UyYlplQU+yhxQ0FQxitjgMDknVnuSM7JyLqnM885eRdp5K6mlVBVa410bI8Wa5INzaplx6YeJVeAXLuVCq1qSBQ0NKYDQIfRkRJf+M11YiMiJIGolmurDBrNknHHPJCV8scrWZuVLLAdK1qRdvNrQKhQIxUBXEaB7IfJCWzbTaOAhKeqkD2RWl8nZZCgpDDaVDQUpAPSIIxQ9wIAbkhZplbLMiceTMuPNtuBpQzaSsKKQob4DHC9hhTTxQGMrIXFITNzaAQfNaWKEilcBp7o1a0bEZfpnUXqaMVD8JEVxkrLD/4h0q74mKpAhNtrgNgz5fZZxaxkHHS6zMPsKViq6w4Re1kUoU1OOmPrRkksLaYLrrzpQm8ptSABnEqVp0VubToHHGjJyVlga5odKu+LKLGZSQQ2kEcUBrYRiu9OIjHy+yX90Fu7ZDydjbY6FoEZVk/k+8m+VJKVLQUpQQb++xBI1aoc92LKpIaEm2qq1FKnaHzUjfJSeMmhpsTxiMydygmVCin3SNFL6qHlxxiwWd1WhcmJO04Jdjyx16JXGTRdKyfgJI/7HeD1k80NGTllKdlhvVFOcJBAJGFAR6+mFki60ka1m8fmpqlPaVdAhu3PrPJcaPCWV8yAafaENW2kH0YmDIhVit0UuicCtTYeCkggU4sMOLDCJHuJFK8oSCcFIVt0Cys9JroKqaOcTyY3h0FXQIaYrTg7cPb3xFzi2HDROWF92rG+CwVsX2ynWnfJ5PhD1HpilB3KGzDKTRCfNreb2XT8HmxSf1gfNywO/R5p7DrSeMdopGoYcA5uq3mnREMnstZqSwYc3laltYvN12gHzT80iGcbts1rZY6HPHGfZs7DHzNnYYodRa4yQpLQ/ftmvQsfeeKJ79s16Fj7zxRnmbOwxM2dhjnD0/6oWh+/bNehY+88UT37Zr0LH3nijPc0dkTNHZBw7P6oWhe/bNehY+88UT37Zr0LH3nijPc0dkTNHZBw7P6oWgndumvQsfeeKJ79016Fj7zxRRybtDyezXFpS0XfKmwnOIQtQSUCpAOrAivGYNW1Y7b5n5eWDIcz7DiBVCQUZtN+4o4UvVJAhB1Sm1xaWYbz2fdShU/fvmvQsfeeKJ79816Fj7zxRfti02mhaLsulhSkLlUtkoQpIISErKARQ0NcRrj3a800tyeYzcuGvIy8m6hAJfug3gvSVVOjiiArNz6Pz7OXMIhcLT3WZ6XWEOy7CVFKVgVUd6oVBwXFT37pr0LH3nihkfJU82XPJFSPk6BMFWbLlQ2cCfPvA3btOPXFLJ1EuJRjNNJcRdUZgEyoqqpqHs7vwKaLppFYtDAySyezL95IuoR79016Fj7zxRPfumvQsfeeKO/lbaWrPQw0ypDjrxWh0tglCXqtoccxpSuG2g0wE3SZakyggpqpsFSEhoKQaneuFs3Vq49lIYpPY94ZciZ12QQivv2zXoWPvPFE9+2a9Cx954oz3NHZEzR2Q9w7P6qK0L37Zr0LH3niie/bNehY+88UZ7mjsiZo7IOHZ/VC0L37Zr0LH3niie/bNehY+88UZ7mjsiZk7IOHZ/VC0L37Zr0LH3nigfau63PPJKUlDAOktJN/rKJpyihhNzJ2RMydkdFBg+VC+LWSSSSSTUk4kk6STrMe5WXK1BI16TsGsx8DBi4pOaRT4axj8VOzlV6uWLg0lcJheXKuuhKBpIQgcXmp7+cxrGSNmhCzTQ2gIHKdJ+yemE3ICxL6lTChvUb1HGs6TzA9KuKNMsOXut11rJPNoHqrzwnan3qgYMgkrW+7RPPBEIkSJFSwFI8Pt3kka9XLqj2I9XDsMcMFTbeaQQEi5V2OJhumhaSSgnUaYg8R0Hk4ozW8tlSkqFNSkq0H/NREbZbNnHz0gnaAMeUQl2vYZd85lZpoISqo5wIKFo6HqOxC9HTeKrQ4JKD7R0hY4gUkdJpH3OtfKfZ74ITGTKxoae6ivDAt+yXxSjD31bnhhzjKPNW9ZdM618p9nviZ1r5T7PfHmXsd9QxYe+qc8MEWcmXDpaeH/RXhg4yjuUdZUM618p9nviZ1r5T7PfB9jIuulD3VPhix7hRwXuj+2O8XR3K51ksZ1r5T7PfEzrXyn2e+GkZBp2PdH9sffcGnY90f2QcXR3KMUq51r5ToR3x8zjOxzoR3w2e4JOx7o/siHIJGx7o/sg4ujuUdZKmda+U6Ed8fM6z8p0I74aFZCJ4L3R/bHNeRAHwXuqfDBxdHcoxS3nGdjnQjviZ1nY50I74YvcV8R7qnwxz9x3xHuqfDHOMo7lElAs6z8p0I74gdZ+U6Ed8GzkeeA91T4Y+e5A8B7qnwx3i6W5R1kFzrXyn2e+JnWvlPs98HWsjSTih7qnwwRl9z9B0h4c39kc4yjuUdZKOda+U+z3xM618p9nvjQZfcvYOkvjnT4III3I5Q/Df6yPBBxlHco6yy7OtfKfZ74mea+U+x3xqydx+T1uP9ZHgj2ncckvSv9dvwQcZR3K71lk2da+U+z3xM818p9jvjWvebkvSv9dvwRPebkvSv9dvwQcZR3KOsskM4lPmJNeEuhpyJGFeWsW8ncnXZ164itK1ccOIQDrJ1qOoa+kxqTe5BIpIJU8sbCtIH2Ug9sMstZzUu3m2UJbQNSRhxk6yeM4xXUtzAP481yCc0FRZaGm0MNCiUi6NumpUdp0kwWQgAADQMBHlLW+KiOTk7zHS7CdManMrFttU1HXW5BfIkfaRIskJC6dl/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1790700"/>
            <a:ext cx="51054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6" name="AutoShape 12" descr="data:image/jpeg;base64,/9j/4AAQSkZJRgABAQAAAQABAAD/2wCEAAkGBhQSERUUEhQWFBUWGRgYFxYWGRcYFBgYGhgeGBoXFxgcHCceFxojHRUYHy8gJCcpLCwsFh8xNTAqNSYrLCkBCQoKDgwOGg8PGiwkHyQ0LCwsLCkuLCosLCwpKSksLCosKSwtLCwwLCwpKiksKSksKSwsKSwsLCwsLCksLSwsLP/AABEIAMABBgMBIgACEQEDEQH/xAAcAAACAwEBAQEAAAAAAAAAAAAFBgAEBwMCAQj/xABREAABAgMDBQsFDQcEAgEFAAABAgMABBEFEiEGEzFBUQciUmFxgZGSodHSFDJTscEWF0JiY3Jzk6KjsrPhIyQzNMLi8BUlNYJUg0MmVWR0hP/EABoBAAIDAQEAAAAAAAAAAAAAAAAEAgMFAQb/xAA3EQABAwEGAgcIAgIDAQAAAAABAAIRAwQSITFBURRhEyJxgZGhwQUyM0Kx0eHwI1Ky8XKSwmL/2gAMAwEAAhEDEQA/ANViRI8POXUk/wCV1Q+vJgFxgIfa9olO9QaHWdnEOOEW2LRCMVrIJ2k1PtMF8qbYEu2VHFRJCRtVTEniGkxmait5ZUo1OkqOAA49g4oKNA1+s7AL0dGk2i26M9UQmbaB0KX0nvgTMTSzSi19ZXfFjyZA0rUeROHaaxMw3wl9VPihvg6PNXy5cJeaWNK16eErvgmxbNNKl9J74pZhvhL6qfFEzDfCX1U+KDg6PNEuR9jKdsaSvo/WLHuua2udH6wsZhvhL6qfFEzDfCX1U+KO8HR5rmKavdgz8p0frH33YM/KdH6wqZhvhL6qfFEzDfCX1U+KOcHR5oxTZ7sWflOj9YhyxZ+U6P1hTzDfCX1U+KJmG+Evqp8Ud4OjzR1k0KyuZ+U6P1jmvKpo619H6wt5hvhL6qfFEzDfCX1U+KDg6PNGKYPdQ3tX0frHP3TI2r/zngHmG+Evqp8UTMN8JfVT4o5wdHmgyjRykRtX/nPE90aNq/8AOeAuYb4S+qnxRMw3wl9VPijvCUeaOsjjOUqAcSv/ADngpLZaMDTnOr+sJ+Yb4S+qnxRMw3wl9VPijnB0eaMVoktuiSg0hzqA/wBUEW91GQ1pc+qT4oyrMN8JfVT4omYb4S+qnxQcHR5o6y1tG6tIcB36pPij2N1mz+A79UnxRkOYb4S+qnxRMw3wl9VPig4OjzR1lr/vtWfwHfqk+KJ77Vn8B36pPijIMw3wl9VPij75O3wl9VPig4OjzR1lsDW6pZyiAQtHGpoU57pJ7IY2n2XkBxooWg6FIp6xoPFH588hCv4aqngqF0nkxIJ4sIvZM5TuyTt5FSgmjjZ0KA9ShqPsrFdSwtImmcUToVt6F4lJ0jtEe4FItNDiEPNm8lQvDk1g7DpFNogqlVRUa4UY4nA5hYVtoCk+W5FSJEiRYklIrzh1bMT6h7eiLEK+X1q5iUcINFOENp241vHmAV0iIuBdDRqnbCy9VnbFZtlLahm5olOKQbjY4h8LnOPJTZHBpgrUllkFRKgEgaVrOFe7YOeK8qLqCrWd6nk+Eeggc5hz3I5RK58qVpbaWpPKSlFehZ6Y03kUmYZBbzRqmixsgJKTQlU8ttbhx/aKAaHElJpeptPQIZG02fTeplaaqJap6o5vyyX51SHBVKUVAqRoKdhr8NUVMqLORLsFUvKLmHSQEoSXCBtUuisEgdJpyxhVKrj1nFNsotJDScT2RjzJCvgWeTQCVrsutV9UWRZsp6Jn6tHdCDkFawnZhTT0u2i6lZolTwUFIUgUNXDwzq1Q42vYbLTK3EIopIqDeUdYrgSRoiDal4SCrKtlFKp0TiZ7Br3on/oUv6Bn6tHdFWclpJr+I3Lo5UIHsi9Zbt5lBOmlDzYeyKbDaXJh0KFboT21H9PbEKlVzYAzOCWayZnT/S4hMhwJfqI8MRKZAmgRL12XEeGOlqlllIObBJ0Dk1xSbmAlYS6ylINNRqATQHTiK6f0pCNT2j0dTo3EThqYE5SYgSrm2e828J8vuiAs+U9Cz9Wnwx3/ANCl/QM/Vo7or2tJtoaUoJAIpiNhIB7DBGUXVCSdJAry0h1lVxcWOzEHPefsqXNAaHBC5mXkWzdcTLIOxSWgegiPmakODLdVrugfZlmMzTkwp5N8pduipUKC6Faj8bsgLbz8my/5OzKF57CoCl0BIrSgVUmmJiRqkCZSdSuGC8csv3BNSGZEmgTLE7Alon1R3TZcqTQMsY/Jo7oTslnZSacLTksG3KKIopyhukXkkFVUqFQddcdFKQYtyymZQNOMouKLiUkgq2KVrO1IgFQkTKKdcPbfER+8ke/0KX9Az9WjuinOsyLJo6iXR85DY9kGQYGSjaXHXryQaKAx5x/TFgJ3VxMKsPIODL9RHdER5ATQJlydgQivqizay2JdpTi0Jw0CgqTqAgTknagmi5faaTdCSLo2lWmp4hFga4tLtFQ60tbVFE+8dEWFmynoWfqk+GO3+hS/oGfq0d0crUk0JaUUpCTgKgUOJA9sXpVy8hKjrSD0isVyd1eDjCD2r5BLAF9Mu2DovIRj9mKKbbsk/Cleqjwx1bYbmLRfS6hK8022lIUKgXt+o02m8nqxyytVKyMvnTLNLN4JCaJFSeOmwRa0SQ3GSpKC27JrS9K9VHhjlO2dZM1vP3e8dBaKUOV4inTz1EBbPt0uqbAsghDikC/cVdCVEb+ubpQA15oZ8o7AlxKvFLSEqCCUqSkBSVDEKBGsEA80TIuECTPahZNlnkcuQdArfaXXNr14aUq2KHbp2gAX05xN74afO+Mnhco18XIY2HLGkxYgdV5wQy4OJVUg9ilDnjHWXLqgekbRrHOI07PUL2ScxguESmXIC2ykql1HerqpHEoecOcCvKnjjTLFmLzdNaSU+0dhHRGFqJZdCkHzSFIPFpT/AJyxreSVohalU0OISsc2n8XZC1pZdqB4yKRtjL1E8sUzxIkSKlgqRle6paF59pkaG0XlD47hr6gOmNTWMOXDpwjD7anA/PvOaUlxRHzEaPsoEX2ds1J2C1fZ7cHHsVOYFKJ4Ipz6VdpPRDvuOfzrn0KvzEQiKVU1OuHvcc/nXPoVfmIhi0fCcthaDJL/ANxdGxs/iRDDC05MJZn1rcqEqbpUBSsapONATqV0QR900vwz1HPDGCmqrHOgtByH0WbblX/IzH/9H5jUaTlOf3R75hhNySshqSmXHjMXwvOYBl0EX1IVpodFzthjt222nZdxtCiVLF0C4saTpJKaADTFVJpa2CnbXNW0h7AYw0KKWGf2COf8RitZiv3qZ4g3/UYt2O3RhsfFr04+2B7UwlmZeKzQLCKGhIwrsGGCh2xCuQHMccgfQpJnWNQDUYf9gik5mwL7gSaayATzQEl0qmn75FG0EdhqE8ZriY62jMMPEEvEADRdVTl0aYqCXYGh8jXglW2uyMe1PdVrjBppgz7zQXEZTyGyZosuM1vdhwRfKQ0lnOQfiEW5H+GnkgVbNptusqQlVSqg0K2ipJIoBSsF5NNG0D4o9Ua1MtfWc5pkQB5lKPaW0gHCDJ+gS/kSuvlX05HQ2gRYtafS8Fsykw0iZ5UlQAO+GgmtOLCB1gWi1LOTSHVXCXioYKoRdA0gU0p0QHtmxpR18vsTZYWTewSvBR0qSRQprU9Ji0khsBZD3ObThuOJnGDEnJVcjnVS1oKamEBTilFGcvEqSpYv12KCrgx0io2mGrL5VGWq+nb9SoF2DKSbDmecmS87Um8oL84gi9oJJoSMT8I81vKi02plLTbSr5zqVGgVQABWkkU0kDniLRDIVdBhbQLCROgw315pub0DkECbGcq9MjYpPtguBhAOUmUMvv5w3bxSRWtNfeIabkU9UwLTz9ClS17dbmZsZ4lMu2TRIBJVTTUDRXsHGYs7n8+hLzjetylzDA3bxPJgYZi/JnU11B4YFZNyDEqtai8hwqpdNwgppWtDjprqpohs1GmmWwRlCxG2Wqy0tql7TiST3ZZ+EZI7lAukus/N/GIsWb/Bb+an1QNtm0mnGVISqpJTgAdAUFHVhgDBWURRtAOkJA7IUIgLbaZeSMoHqlqxF/7rPDYln8MV90fJmYnUtIYuXUkld5V3E0AOjQBWPrlotSdpTDj67iXm2ilVFEb3ekYA00dsAMq3ZGZdEwxP5h4UxuulKinzVYCqVDRXHAaIYZN8OGw0nRWr3KW7OWfONy004HkKCKEaLhN3DAFJTdOGg3aUxqHjKtVJKYPyS/VGeWKmTEwJmdtATDqaXRdcu4aKkpxA2AAQz5Q5aybsq8ht4LUptQCQldSSKa00jtRsuEDtwgIVS1j/APT5+iRTkzgp2Rj0bTlJKluwig6Ussg8tUV7YxaHbGZa480L3Mi82lWtJunkO+T/AFdkNe57aVHWknUpSOZYJH2oVmRVK07UkjlTvvUCOeO2Tc5m30HYpJ6qgfVWLbQ29SPLFVVGyCN1u8SJEhBeXVO2ZzNMOucBClc4FR2iMKkhRKzxBPOo9yTGuboszckHPjlKOlWPYDGSNYNfOX+Ef3GHbOOqStv2eP4+9eYfNxz+dc+hV+YiEOHzcc/nXPoVfmIiVo+E5aS1C17GZeoXaimFQoo7QeWKacmZUa+ldfbFXKGQ8rmUS5WUJDSnDQJUfOCaC9UaxiQe2K6dzlAGEw6BxJZH9EYfer2ktA6xHiiQyZla1r9s06KxaTY0uNCUdCK9NKwgycnKuTQl0zExfJNxQQyUqoCSahFU4AmpwpTHGkMU7kktppbiZt9VxKlXVXbpuitDQA0NKRItIzKmZGBefNN4FIpT9jNvGqwqu1K1o6bpFYlizOcl21HWkdmHshTnJGZtCZfzU45LNsKDQDZO+UBVajQjXhzGIXA7AqgAg7QmYZNs7FddffETk2yDWiuusjorSEids1bKy27bTiFClUkYioqOyPErKla0pRbi1KUQEilak6BQ4Vg4duw8Pwr+jqxekx3/AGWgiyGuCOyLsIdrWZPSbKpjy5TwaootqQhIUmoBFQK1ocIeJd8LQlY0KAUOQio9cFwNGHkqHTmTKFWnklLvrvuJN7iURHH3DSvA7f0iwqzA8oqUpYIOpbiRtAolQGgiI7ZjacCtXWcr+OEH2xrW3y3q7ktA8yFzowSq7eQ8qDXN15cR0ERclsnGG1BSG0pI1hKR6hHOWs5Fd6tVdhLh7FKpHaYaLdCDr5NGJHGCARA21tc0PDeruC0jyKOjARGKE/YbTxqsKr8Va0V5bqhWL8KM3IqnZl5IfcaSyUJAbURUkEmtCNYMOl0LrGX5nIIyMmWNiuuvviIyZYBrRXOtZHQTSFy1rKRKpvP2i8gHQCQVK+aMSYE2Vacs64EJtKYSomic4LqSToAJ3tTqBiBrgG6c+0fdMt9nuezpGiW73XR4wtCTZLY+COgd0XIU7WknpVoveVLXdKd6pDYBqoJ0pAOkiGll28kKGggHpFYmHSlnUw0AgyOSG25kwxN3c8kkprQpUpCgDqqkg0gcnc6kx8BfO44fbHO2RnnXgp5bSGEpJuKUNPzVDGoI6IpWUwl9VxuZerSu+B0Cmu+dsUm2BrujBM6Yj6SmBZHFl8nDsOE9gREbncnWtxf1i6dFYtNZFyiSCGhUEEVxxGvGF195ptdPKnlEHSkEprzuUME3SpLJeRMFYTSoKEpOJA0jHWDxxFvtAPJAJMZ4j7qZsL2xJzywd9l23Rf+NmPmp/MTGDRuuXj1+ynlcJCD0rSYwqPQWH3D2pFdZVdFpOqorya+yKxFxZHBJHRhHSJaP8QnhXVdZIPrMPRMjdRct8kXr7SFcJCVdKQfbEijkq9ekpY/JI7EgeyJGQMl5eoIeQl7dYdpKNp4To7EK7xGanBtscSj0qI/ph93XXN7Lp2lw9ASP6oQ3tCB8RPbj7Y0aI/jC3LCIpD91XOHzcc/nXPoVfmIhDh83HP51z6FX5iI5aPhOTyf0q/3an/4yvzG4pboeU3k7OaSd+sY8SdnPQ8wOgkRcXRNrAqIF6WUBXCpDiTQbTQE04oXd0nIxyZXnWaLvIuLbCgFYV3yamhwNCOIadWRTDb4vJpl0vbe2QLIm10SbqnX2XCp4ANuEU/ZnE3ARRV5VCTXGiRqx1C1phK5N1aDeSplaknUQWyQYz20Ze0Z9LTTrIbCMCtVEJrgCogmurQkbcNj1PNIYkHG74ohlaakgVNwjtPriVaCQdfFFaCQdddV9yNNZJn5vtMCcgHby57/APZX21PtgxkkzckmUnUj2mBGQbFx20E6/Kl9BxHYRFQyd+6qt+LnfuqIW9k7JKvzEy0k3U1UolQwSNgUBoFIU9zqwUuvrmi2ENpUc0jSAdQFeCDWu0jZBvdAk5mYzLDLai0tQzixSlQd6lQrUJ+ETSmAhmsyzksNIaR5qRTlOkk8ZNTzxO+Wsic/onxaXUrJdvkl2ET7rRy0J+iF5cn9we5E/jTFnJZVZKWPyLX4BFPdBVSzpgnUkHoWkwQydYKJSXQdKWmweUIAMV/J3rN+VdrP0K+d7BFWZUA5XSK6NvFFqz9CuX2COK2VIXeArppr08WmPI26nUfZKIAMB0kgXiIn5dVc0gOK5M4uJ+DjXspTti1aXmjl/pMV8ytxVSKCoqdGAxwGmuEWLT80cp/CY7YaT2WOq0tIl0gkQTJGN3RdeReCtJ0Qr5Jk+WWh9Kj1KhpAwhayZauzc9xuIPYqPTP95vb6FcpH+Op2D/IJO3S7EfE4mZzZeZFzChKQEmpQsDEJVjj8YwAtdxu0ZlCZWWDJKbqkpoApZrqSAAOOmgEnRGvZVmZ8mWJRN51WAN4JKQdKk1wKtmI011QF3P8AIvyRGceH7ZXPdGvHafUNVTCT7OXVLoyOJ/BXo7N7UbTsgqOi+0XGAHQ6ublhvqrGWrRbstSSoqUkMAqOlRDiATz0rB+yFVYaPyaPwiBeXKKyLg2lv81MFrNRRlsbEJH2RDo989g9V5xxmgP+Tvo1A7HSlc5OJUAqmbqCKjznKaYCoXcmJwpwoh6lMKb4DDZpg5YbV2enOPNH8UUZKylLm5kLQtKFh0BRSq7viKEEih26Yy69Nziy6Mbzv/S02Pa1z5yus+jVZyPsxtUuStCVXlEGoBwoMOKF9CylibQDgkYf9XUges9ME5JyblAppLJXiSFAKUnlBHqNI5P2EtuRmFOYLcCRTXitOnlNIUa0uYxrWkFodewjTzkplpAquc5wIc5t3GdfsrOVp/2Vz6NH40xishLKeXdRQcZ0D/NkbDl8FJsUgEjBm9QVqCpNQdgxGPFxxmtgWQq6h2oAJJIIrUAi7TYag47DG1Xtj6DAxpjn3LIoUhUcTE4oYqz1JS4XFIQUUASfOWTouAaqAm9owpFWZevXTrCQDzEj1UhrtmxM/vgqikigGo41x2QnuNlKik4EEgjjEWezfaVR9RrXGZwM89V202YNBPgtsyEVWz5f5pHQtQ9kSOW54utnM8V8feKj7Gs8Q4heIr/Ed2lKu66v9pLj4rh6SnugJY+TD045cZTUJS3eUTRIqka+nogtutq/bs/Rn8X6R5stE4ZJ5NnLuvX0FYSUhwtBvENk6DeKdFDgKQy55ZRBH7ityx/CarVo7lTrYTR9krWSEtklKlEYkIJG+PMI6bkkutu0n23ElKksqBSdX7Rvp/WByGXgzJgpcvqZZDda4uA4XamqSMARqVeJAvAlzsNxCremSgg/u5vU1KDiAfV2wmary0tcZTmCYcqMlEToTeIBTXEpvDoqIX07krWtSSeJun9RhptGZfK7kuUAgAkrSVDHkUnVTpjgH5secpmvJTsvxnmuG4T5FWtqvaIBS770rPCT9WPFFlrcslkkHWMdCe6DCpibSd8pgcRFDTnXFnyt67eupI2hQI7I5xIyk+BXenqbogwyEJSkaEgAc0KeUOQK35hT7E25KqWEhwIBIXdwBO+GNIbGHryUqGsA9MDpx19SiGFISE4G8grrt+Gmmsc0WtJGIVV4txSuNzeY/wDucz/nPH1O5xM1xtOZpxUB6awzATXCR1P74+J8qB3ykU2XAD03z6onffv9EdMd0BTua3inPTky+gKCi24oFCiDUVASK0OPNDoBFB2YcQLyho5MeLCL4NcYg4k5ovl2aGTNmuFVW1tgVrvkKJxxpULGvij5/prvDb6qvFFOenZpbqky10JQaG8AannUNdeiPIdn9jf2e+E3ez6DjeLRjz/KsBdur6LNdritBHElQPTeMdhZ2IqRSorzGtOyAypycQRfLQroBUhJPJUxZctOYbul1ACagEhST2AV0AwN9n0GkODRPb+US46o9CxlBkcp90uNvZkkC9gTWmGpQ1AQzwv2raUyXVIlg3RsArK9GOPCH+Aw1dDsCu0S8OlhhCxufOf+W59rxREbny64zThHEVA9N4+qLbFozysE+TqOnerB7AY9qm7QTitLATxqA7SYj0DdgmuktGV4eIXhrIRAIKnXVgHQtd4dF2GkCFxdtTCEha20XK+clwK101DbhphiSqoBGgx0MDckvWNQwXmfD0S/b2S6n1323A2qgBJSVepQ4uiKSciF0xmDXkV4ou2xaj+cUmXKAGwCsrAoBpqSVpA/QwOk8pX3VBDbss4s6EocZUo0FTRIcJip1Gm4yRir6b7SGdV2HaF0TkQ5XGYJHEFA9N6LKci01FXFq5TUctKaY8LtCdQoBeaHEShJPSv2R1NuvAXihJSCKlK0LpU0FQnEVOFY4LPS2Cl0tpPzeYXjdFR/tcwBgLqR9tMY3Y1ouNoCVJCmySE40INRUDixjZN0JdbMfI0FKCOdaYyB5sCUa2lRI569wi6pQpVAy+Jl0eU+RSXS1KVJ76eYE+YnyRG3JtxN1DQAUoEV0nDZqBPshQUwQm8dZI46gAn1w0S0ygSqnFZsvJdQU3lHOlu6oKFCdFSnQNumkVbdlwtoOtCqbxUraCQATTmxjtlstOx1qYeOV7S9jge6I5hdZan2ym948NQIHrMp+3Ml1kE8S3B9qvtj7HLctP7j/wC1fqTEjTq++V5O0fFd2pd3W0/t2foz+P8AWF2Wt5yVfDjR31E1B0EXRgYZ911H7SXO1Lg6FJ74RLQNVj5qPwCG2waQBW3ZMaQTpaG64843dQyhtXDvFRBIIJTgKGhONdZjtuLrJn3STUlhWP8A7G4zyNB3FP5536BX5jcLVKbWU3XQmwAMlrMqqsw5ydw9kCLekg3WlTeQsmuJrQwSkh+9vfNT64q5UaR9Gv1GPHW5gNnvEYh2H/ZSGa623JJCb+N4qANThSh1c0dJM/uZ5HPxqj3lAf2SfnD1GOTB/cVU4Ln4lRNrGttVW6I6qDkr9lH9kn/sOhREVmGs4XU1IqRWlK6VR3sf+Cnn/EYr2QP2r/zh6jGxR9yeQ9FVUzA/ciqVloIcWEabqwK8qaVj1MWcUtqW4rf1wxqDxHbrj5Zz4Q6tR0AL0afOTHGYms6sFyoQNQ002cp2w7jeWfLQyNcf9q+y6TLVPCAHJfoIJSZ/Zo+an1QNnpoKliWwUgKQkClKUWkaNkEpP+Gj5qfVC7/Up2ltM4D1QOyGy75SkKKarpUaRhjTZpgNYciETqkIokgPJCrorhQAmlK7YN5LoouZHyvsgMznBOOloVWM8U1FRWo/WkTGoTu6+W3ZzbAUFurceNCMN7drQ3qk1rQx3SFCz26kKBd3lDeo2Sbqa7BjQahQao4rtvOocRMM3ncQ2pKQCNgNTeBBroqCI8f6etuUUVApC3mylJw0JAUqmqpB5aV1xLSCpY4SniXNUJ5B6oXpOUDz82hRN0lut00J3zmHJh2QwS43ieQeqA1hppNTXKj8TkUDVdomGvIzgf5BCclUhM2sagh0cwW3pjhlDa5fWQipbb0nViaAnlINOQ7DHyz5Nbj7yEG6opcFTUCmdbqOcVj3aFiuy7KrykXCoFQGkq0AklPENcT1WuOj6e8SL2AA9fsrSzSy0/PH58M1nH9i38xPqhQaQv8A01RUoFKnEZsDSlOcSCCaY1WFHXphvs3+C38xPqiLlnWoQ0/8neiWX7EROOzTLqlhBzZUEKulQC3KAmhwrQ04hGf5ASgatktordQ88hNdNEtvJFdpoI06xB++zf8A6/xORmOTTqk2y+ptOcWl6ZKUVoVKCJghNdVaU54TqgX2laVnc40qzJwut8SAqeU9pMzFrOmZccQwCUVaoVb0XU0rgBtMOlg2FKMyrz0o849fLKVZwiqbriVAXQkEedWugggiF2Wyvsz94TMWcGnFAigF8lWNRvqFpVdY9kdMg7KeRIvurCkoWWUorheo8kggbASr6w8cV0ov7zPcm67XdE0GWhpYIMQ7sj7p3yzP+zufRt/iRGUWsaIZRwUAnlNO4xrWVbd6yVJx3yGh0rR3xnWT9jon35oKJTmwi4pPKU4jWDdjUow6o2flvHxAA+pXkLWHcM8M1IHdMn0SwYK2U8GWVLcO9USAnWrUaDsh2sDJeTDjqLpdWyoJUXaEVKQoEJGFMaYg6DGf5TAhak3qhLriQKUu3QkXacXbDldnExRyBxJ7MYG07pL2UH2a849w9VoW5hTyI0FBnXKDiwiR73MkUkE8a3D9qnsiQVMHlZNo+K7tQfdeb3ssrYXB0hJ/pjOpzSk7UJ7BT2RqW6w1WVbVwXR2oV3CMtmfNbPER0KPeIap/DC2LCZpD91VeNB3FP5536BX5jcZ9Gg7in8879Ar8xuKq/wynlqFqZ1pwuNNqcvAAhN3VtvEbB2xWXMzC6X5cn5yUGnaYMWhazbNL97HUlKlnlokGKycpmTw+dCx2ER557GTi6OUqQa44gKmZ+ZOBYVTjCaeuOyw+pN0gAHCgBHN5tI6+6ZmtN/1F06aRYFsN8L1V6Kxy4w/OfFduO2VmVZuISnYAOfXAqcLrTii22tYVTzLhHPeUKEEnmpBlKgRUYgxRtC3GWDRxdDsCVq/CDDYMKtwBzVMTT/ol9VvxREzb5NM2scZSinYqsdhlTLek+yvwxE5UyxNM59lY7SmO31C6N/NeXmnVpunopTHVXDQDjzQVQmgAGrCKaLbZJoHEmvHF6OF0qTWgZJWn5WaaeWqWSVJcNTTN0rxhZ5dHFHnOWjs/Kg1OW+y0q6tSq/FbcWOlKSI8+6JnhK+rc8MSvHZWdJvCDoVaJOIpxkNewEx0XZs06UpeUkoqDhQcVfNGomCreULKjQKVXjQ4B0lIEWUWigkAHThBeOyOk2hWQIVbbl5pp5S5VClZylbpRq2hfHU88NUDLTyllpdQS+8htRxAUcYiJ0UqdQ0zI80vB+0+CfuvBHzO2mcCk0481T8EGxlnJf+S11hERlnJE0Ey1X5wieOyu4r/wCW+CEqs6dcAQ6U3KjAUGI0HBtOjTphubbCQANAAA5oosW/LrUEoebUo6AFAnoghEXTqqqlY1IkAdmCWLYk5ht5TkulZvgVuZrVqIc2Gpw4RikiVnAq+EEK23Ja9jpxCYYLWyialyA5eJONEpvU5YqDLaX+P1f1jkTorm1akYNB7pQdyzZpxYUtqquGpuWJHPcJi85Zk04AlxdU1Bu0SBUGorRAwBAOnVri0nLaXJpVY5U4euLTWUzCiAFip5O+COSka1X+ow5ZIFlul1Eu4SUpl2koIpUrWahNFbACa8w5kLcmmP3h4H4TYPVUB/VGkbpn/FzPzU/mJjL9ywL8oduXa5sVKgSKXxUYEUOg/wDXjhqy0g1rn6n0/wBpGvUJpXdB+EbyctO7bM42dDpVT5zeI7L0L+6PKZubNPh1c6wSD2oMWFvZu3tlXQk0+OgAniqVVi/uoWUu60+ohVCWyUpKd6d8i9ica38RQYjCNCng8JSYcOYTNueJpZ7PHnD94qJHXINNLPl/mk9K1H2xIVeZcSsOv8R3aVX3Rpa/IOfEKV9Bx7CYx5zFscSiOsAf6TG9W1J52Xdb4aFJ5ykgdpjBmsULHElXQaHsUYZoGWELWsB/j71VjQdxT+ed+gV+Y3GfRoO4p/PO/QK/MbiNf4ZWktTmFEzCgEhRDdUg6K1A7LxilLzLgeS2sI84Ai6nWK6QOSLjC/39Y+Sr0qT3RSfXSbJ2KB6Ex4W2y2oypeI68EaRz8Fp0wILY+WURtiZQ0nBKbx0YDDjjm0FGVUtaU3rqlJokA0AqCePCvRAoJM08RUCoJx0UBAp2iOxnnAHWlm9vHBtpRJNa6dX+a16dt6Ss6o4EMdLWZQTueeyl0F1oaPezPYjlkrqyg8XtwhXnytx+aDbCH3E5sIC7pQm9fBUQogHBscePLDHYCqy7Z4oEZNq/f5/iLXrcj0jJLGzr9lj2ode4MJJHkUtZNz7jzrra2JYrS27dSGWx+0RdABOypp7Y9zJnW0KWuQlUpSCVEoaoAP+8TIf/knuWY/GiLOX9sKedRJM44pLlNaj5qObAnm2GK/kmVignh75cZkgRGJ00Q2StVbzTjhYYbQi5vm0XV3lOoSBUaikrw4gdldNk3LzaCdaUnpEKtvWSmVspTYxILZUR8JRdRU8mgDYABqhmsv+C381Pqi1gIMFaNma9nUeZMA95lBHp1xLS1NMh1ecNa0olNAok4jboijZ2V95h51xpv8AZhF0JBFSsqTQk1w3o7YLWI5Vl/iWsdCEwi2XNhEq+CkKzhaQK6ASXDe5Rdw46RpU2BwII1CzbVXfSeHB2Ba/DSRl5oo9lNNpSh5TbQaWogbwEGlajTeGg48UMTtopdlG3kpCbxGGFQRUEV10UnTxQoTlguIlEPKdCkGhDdTvb+gjGl7bht0wdlrSSuz26Iu3HEt0TowFQehQJ46xKqxpALd4wUbFWqh7mVScgQDieZkack5AxnUy5nPK3kSvlb2fLaEmpSlCBQFVCMKCtNZVyxobPmjkEKG56qoneKYUPsiFqRugu7FvlJ9kZUS6kurfk2AEIvJDYWCVFYSAaqIpjWKrc9MuMrmm5KX8nQSCbhOjT8O8oDQSNHMYmQNhInFPsrJAUzgoaUqDoIPHjqirbbEzI3pATAW2vfKQitBexoqoqmoF4pBx068dIBt8tGfOclyEbRacvMWe460wliYZW2DcrSqjvFpOwkEUOIukY6TqchM5xptfDQlXWAPtjOJnJryKyFFYo444wpY1gBxISg8YqSeNStQEPuTf8nL/AELX4BCNa6RI3K6lDKa12Gnppx9pDxRmUNpcAKQVBwk0OAwbrXi44B/6qWVNOTMjKpadTfADLdc3pJGFQsJIVQ6cBQVqHGTdaE5Pqeu3EJYKisApGDmOPLCtv7YnhdSUyrOBw0I03dl9ygFNSeapTiDIw3+yfERiMAM+7CFJ2Z8pmVsWfKSoDdd+WWSVXTQnfJuhNdGGzHGkV5e1W80627LtNPtlNFobQ2sKDiQpJugVqkr0cE11E3dypQEy+Fedd9ShWAOU5vT00U6A5jTRhQHtBi0tElsZK0AXyzaMfBaDl+5esd5W1ts9K0QkbkMthMOcaEfiUfWIc8t/+Ec+ia/EiMqyJth1lbiW1lKSgqKcCCRQA0OukQZUFOg5x0/CzHUjU6jUcyjs4ptthWp1TK+dJun8HbD1lHZflEq61rUne/OGKe0CMWXa78w+hbjq1LqKKrS6K/BpQJ5oYJ/KaZXLNlLyxeUpKqGhIxoKjHQNsMVXdGWz2eRPoqOHe8YHIeq0jJNm5JS6TgQ0ivKRX2xIvWe1cabTwUJHQkCPkUjJecqGXk813WcK7MejGMOtmRDE881oTnFpHzV1u9igY3IiMq3U7PuzDbw/+VsA/Pb3p7Cnohizuh93cLT9nuwcOxIqk0NDpEaBuKfzzn0CvzG4SLQFVBepYvc+hXaDBTIjKESU428qtzFDlNNxWk8dCAr/AKxZVaSwgLXW5Tb4Zms4oEhTd3Cm0EaT8U9MU1zrJezlV6QbtE0qBTTeg4thmZQlRCHUEVScFAg6wdhjymw2BgGkDkEeXq2QvOYwMiRkfFNsrtAxBmIz08EuPFgqqhS044C6DTkN7COyJlkNrSi8pxaSmqro84U24DGDosNitc0ivJHfyJHB9cKM9lMY6+2J7DrsJgeCtNsBEEHx/C5WS3dZQOLsOI7IWxaaJOdmVO3qOhsggVxTeJqK1+H2GHACKU9YzLxBcQFEcZHqMa92AANFnVAXmdc0jWLPSkvMLeDzir5XvS1Sl8g6a6qbIliTUlLzC3s664VVKb6N8kqreJUPOJrTQNJ01h0GTrHox0q74icnWAahsV5Vd8RDISrbKGxEYYjDfvS5lBlQxNMFlq8VKUjSKCiVpUdJxwTq2w3yjd1tCTqSB0CPCbObHwR298WYmBqmGtgknNLsnNoZDza6i8tRqBXSAn2dsCZKzZRDbjaluLSu7pTQpKa0II174w0zlhsOqvONpUraa+wx8/0Bj0Y6T3xeKsfuyWfZQ8yYMTmNDnqk0WBLaDMOlNa0Kf8ABXmgu4WSyhiXrRKgcdJOOJOslSoONWEwk1S2AdtT3xZTKJBBpo0Yk+sx11YuzUaNiZS90ATnh9yV1AhDs23GpB+caeDgvvFxJQhSxdUKjzRUfodkPsC7UyYlplQU+yhxQ0FQxitjgMDknVnuSM7JyLqnM885eRdp5K6mlVBVa410bI8Wa5INzaplx6YeJVeAXLuVCq1qSBQ0NKYDQIfRkRJf+M11YiMiJIGolmurDBrNknHHPJCV8scrWZuVLLAdK1qRdvNrQKhQIxUBXEaB7IfJCWzbTaOAhKeqkD2RWl8nZZCgpDDaVDQUpAPSIIxQ9wIAbkhZplbLMiceTMuPNtuBpQzaSsKKQob4DHC9hhTTxQGMrIXFITNzaAQfNaWKEilcBp7o1a0bEZfpnUXqaMVD8JEVxkrLD/4h0q74mKpAhNtrgNgz5fZZxaxkHHS6zMPsKViq6w4Re1kUoU1OOmPrRkksLaYLrrzpQm8ptSABnEqVp0VubToHHGjJyVlga5odKu+LKLGZSQQ2kEcUBrYRiu9OIjHy+yX90Fu7ZDydjbY6FoEZVk/k+8m+VJKVLQUpQQb++xBI1aoc92LKpIaEm2qq1FKnaHzUjfJSeMmhpsTxiMydygmVCin3SNFL6qHlxxiwWd1WhcmJO04Jdjyx16JXGTRdKyfgJI/7HeD1k80NGTllKdlhvVFOcJBAJGFAR6+mFki60ka1m8fmpqlPaVdAhu3PrPJcaPCWV8yAafaENW2kH0YmDIhVit0UuicCtTYeCkggU4sMOLDCJHuJFK8oSCcFIVt0Cys9JroKqaOcTyY3h0FXQIaYrTg7cPb3xFzi2HDROWF92rG+CwVsX2ynWnfJ5PhD1HpilB3KGzDKTRCfNreb2XT8HmxSf1gfNywO/R5p7DrSeMdopGoYcA5uq3mnREMnstZqSwYc3laltYvN12gHzT80iGcbts1rZY6HPHGfZs7DHzNnYYodRa4yQpLQ/ftmvQsfeeKJ79s16Fj7zxRnmbOwxM2dhjnD0/6oWh+/bNehY+88UT37Zr0LH3nijPc0dkTNHZBw7P6oWhe/bNehY+88UT37Zr0LH3nijPc0dkTNHZBw7P6oWgndumvQsfeeKJ79016Fj7zxRRybtDyezXFpS0XfKmwnOIQtQSUCpAOrAivGYNW1Y7b5n5eWDIcz7DiBVCQUZtN+4o4UvVJAhB1Sm1xaWYbz2fdShU/fvmvQsfeeKJ79816Fj7zxRfti02mhaLsulhSkLlUtkoQpIISErKARQ0NcRrj3a800tyeYzcuGvIy8m6hAJfug3gvSVVOjiiArNz6Pz7OXMIhcLT3WZ6XWEOy7CVFKVgVUd6oVBwXFT37pr0LH3nihkfJU82XPJFSPk6BMFWbLlQ2cCfPvA3btOPXFLJ1EuJRjNNJcRdUZgEyoqqpqHs7vwKaLppFYtDAySyezL95IuoR79016Fj7zxRPfumvQsfeeKO/lbaWrPQw0ypDjrxWh0tglCXqtoccxpSuG2g0wE3SZakyggpqpsFSEhoKQaneuFs3Vq49lIYpPY94ZciZ12QQivv2zXoWPvPFE9+2a9Cx954oz3NHZEzR2Q9w7P6qK0L37Zr0LH3niie/bNehY+88UZ7mjsiZo7IOHZ/VC0L37Zr0LH3niie/bNehY+88UZ7mjsiZk7IOHZ/VC0L37Zr0LH3nigfau63PPJKUlDAOktJN/rKJpyihhNzJ2RMydkdFBg+VC+LWSSSSSTUk4kk6STrMe5WXK1BI16TsGsx8DBi4pOaRT4axj8VOzlV6uWLg0lcJheXKuuhKBpIQgcXmp7+cxrGSNmhCzTQ2gIHKdJ+yemE3ICxL6lTChvUb1HGs6TzA9KuKNMsOXut11rJPNoHqrzwnan3qgYMgkrW+7RPPBEIkSJFSwFI8Pt3kka9XLqj2I9XDsMcMFTbeaQQEi5V2OJhumhaSSgnUaYg8R0Hk4ozW8tlSkqFNSkq0H/NREbZbNnHz0gnaAMeUQl2vYZd85lZpoISqo5wIKFo6HqOxC9HTeKrQ4JKD7R0hY4gUkdJpH3OtfKfZ74ITGTKxoae6ivDAt+yXxSjD31bnhhzjKPNW9ZdM618p9nviZ1r5T7PfHmXsd9QxYe+qc8MEWcmXDpaeH/RXhg4yjuUdZUM618p9nviZ1r5T7PfB9jIuulD3VPhix7hRwXuj+2O8XR3K51ksZ1r5T7PfEzrXyn2e+GkZBp2PdH9sffcGnY90f2QcXR3KMUq51r5ToR3x8zjOxzoR3w2e4JOx7o/siHIJGx7o/sg4ujuUdZKmda+U6Ed8fM6z8p0I74aFZCJ4L3R/bHNeRAHwXuqfDBxdHcoxS3nGdjnQjviZ1nY50I74YvcV8R7qnwxz9x3xHuqfDHOMo7lElAs6z8p0I74gdZ+U6Ed8GzkeeA91T4Y+e5A8B7qnwx3i6W5R1kFzrXyn2e+JnWvlPs98HWsjSTih7qnwwRl9z9B0h4c39kc4yjuUdZKOda+U+z3xM618p9nvjQZfcvYOkvjnT4III3I5Q/Df6yPBBxlHco6yy7OtfKfZ74mea+U+x3xqydx+T1uP9ZHgj2ncckvSv9dvwQcZR3K71lk2da+U+z3xM818p9jvjWvebkvSv9dvwRPebkvSv9dvwQcZR3KOsskM4lPmJNeEuhpyJGFeWsW8ncnXZ164itK1ccOIQDrJ1qOoa+kxqTe5BIpIJU8sbCtIH2Ug9sMstZzUu3m2UJbQNSRhxk6yeM4xXUtzAP481yCc0FRZaGm0MNCiUi6NumpUdp0kwWQgAADQMBHlLW+KiOTk7zHS7CdManMrFttU1HXW5BfIkfaRIskJC6dl/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1790700"/>
            <a:ext cx="51054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8" name="AutoShape 14" descr="data:image/jpeg;base64,/9j/4AAQSkZJRgABAQAAAQABAAD/2wCEAAkGBhQSERUUEhQWFBUWGRgYFxYWGRcYFBgYGhgeGBoXFxgcHCceFxojHRUYHy8gJCcpLCwsFh8xNTAqNSYrLCkBCQoKDgwOGg8PGiwkHyQ0LCwsLCkuLCosLCwpKSksLCosKSwtLCwwLCwpKiksKSksKSwsKSwsLCwsLCksLSwsLP/AABEIAMABBgMBIgACEQEDEQH/xAAcAAACAwEBAQEAAAAAAAAAAAAFBgAEBwMCAQj/xABREAABAgMDBQsFDQcEAgEFAAABAgMABBEFEiEGEzFBUQciUmFxgZGSodHSFDJTscEWF0JiY3Jzk6KjsrPhIyQzNMLi8BUlNYJUg0MmVWR0hP/EABoBAAIDAQEAAAAAAAAAAAAAAAAEAgMFAQb/xAA3EQABAwEGAgcIAgIDAQAAAAABAAIRAwQSITFBURRhEyJxgZGhwQUyM0Kx0eHwI1Ky8XKSwmL/2gAMAwEAAhEDEQA/ANViRI8POXUk/wCV1Q+vJgFxgIfa9olO9QaHWdnEOOEW2LRCMVrIJ2k1PtMF8qbYEu2VHFRJCRtVTEniGkxmait5ZUo1OkqOAA49g4oKNA1+s7AL0dGk2i26M9UQmbaB0KX0nvgTMTSzSi19ZXfFjyZA0rUeROHaaxMw3wl9VPihvg6PNXy5cJeaWNK16eErvgmxbNNKl9J74pZhvhL6qfFEzDfCX1U+KDg6PNEuR9jKdsaSvo/WLHuua2udH6wsZhvhL6qfFEzDfCX1U+KO8HR5rmKavdgz8p0frH33YM/KdH6wqZhvhL6qfFEzDfCX1U+KOcHR5oxTZ7sWflOj9YhyxZ+U6P1hTzDfCX1U+KJmG+Evqp8Ud4OjzR1k0KyuZ+U6P1jmvKpo619H6wt5hvhL6qfFEzDfCX1U+KDg6PNGKYPdQ3tX0frHP3TI2r/zngHmG+Evqp8UTMN8JfVT4o5wdHmgyjRykRtX/nPE90aNq/8AOeAuYb4S+qnxRMw3wl9VPijvCUeaOsjjOUqAcSv/ADngpLZaMDTnOr+sJ+Yb4S+qnxRMw3wl9VPijnB0eaMVoktuiSg0hzqA/wBUEW91GQ1pc+qT4oyrMN8JfVT4omYb4S+qnxQcHR5o6y1tG6tIcB36pPij2N1mz+A79UnxRkOYb4S+qnxRMw3wl9VPig4OjzR1lr/vtWfwHfqk+KJ77Vn8B36pPijIMw3wl9VPij75O3wl9VPig4OjzR1lsDW6pZyiAQtHGpoU57pJ7IY2n2XkBxooWg6FIp6xoPFH588hCv4aqngqF0nkxIJ4sIvZM5TuyTt5FSgmjjZ0KA9ShqPsrFdSwtImmcUToVt6F4lJ0jtEe4FItNDiEPNm8lQvDk1g7DpFNogqlVRUa4UY4nA5hYVtoCk+W5FSJEiRYklIrzh1bMT6h7eiLEK+X1q5iUcINFOENp241vHmAV0iIuBdDRqnbCy9VnbFZtlLahm5olOKQbjY4h8LnOPJTZHBpgrUllkFRKgEgaVrOFe7YOeK8qLqCrWd6nk+Eeggc5hz3I5RK58qVpbaWpPKSlFehZ6Y03kUmYZBbzRqmixsgJKTQlU8ttbhx/aKAaHElJpeptPQIZG02fTeplaaqJap6o5vyyX51SHBVKUVAqRoKdhr8NUVMqLORLsFUvKLmHSQEoSXCBtUuisEgdJpyxhVKrj1nFNsotJDScT2RjzJCvgWeTQCVrsutV9UWRZsp6Jn6tHdCDkFawnZhTT0u2i6lZolTwUFIUgUNXDwzq1Q42vYbLTK3EIopIqDeUdYrgSRoiDal4SCrKtlFKp0TiZ7Br3on/oUv6Bn6tHdFWclpJr+I3Lo5UIHsi9Zbt5lBOmlDzYeyKbDaXJh0KFboT21H9PbEKlVzYAzOCWayZnT/S4hMhwJfqI8MRKZAmgRL12XEeGOlqlllIObBJ0Dk1xSbmAlYS6ylINNRqATQHTiK6f0pCNT2j0dTo3EThqYE5SYgSrm2e828J8vuiAs+U9Cz9Wnwx3/ANCl/QM/Vo7or2tJtoaUoJAIpiNhIB7DBGUXVCSdJAry0h1lVxcWOzEHPefsqXNAaHBC5mXkWzdcTLIOxSWgegiPmakODLdVrugfZlmMzTkwp5N8pduipUKC6Faj8bsgLbz8my/5OzKF57CoCl0BIrSgVUmmJiRqkCZSdSuGC8csv3BNSGZEmgTLE7Alon1R3TZcqTQMsY/Jo7oTslnZSacLTksG3KKIopyhukXkkFVUqFQddcdFKQYtyymZQNOMouKLiUkgq2KVrO1IgFQkTKKdcPbfER+8ke/0KX9Az9WjuinOsyLJo6iXR85DY9kGQYGSjaXHXryQaKAx5x/TFgJ3VxMKsPIODL9RHdER5ATQJlydgQivqizay2JdpTi0Jw0CgqTqAgTknagmi5faaTdCSLo2lWmp4hFga4tLtFQ60tbVFE+8dEWFmynoWfqk+GO3+hS/oGfq0d0crUk0JaUUpCTgKgUOJA9sXpVy8hKjrSD0isVyd1eDjCD2r5BLAF9Mu2DovIRj9mKKbbsk/Cleqjwx1bYbmLRfS6hK8022lIUKgXt+o02m8nqxyytVKyMvnTLNLN4JCaJFSeOmwRa0SQ3GSpKC27JrS9K9VHhjlO2dZM1vP3e8dBaKUOV4inTz1EBbPt0uqbAsghDikC/cVdCVEb+ubpQA15oZ8o7AlxKvFLSEqCCUqSkBSVDEKBGsEA80TIuECTPahZNlnkcuQdArfaXXNr14aUq2KHbp2gAX05xN74afO+Mnhco18XIY2HLGkxYgdV5wQy4OJVUg9ilDnjHWXLqgekbRrHOI07PUL2ScxguESmXIC2ykql1HerqpHEoecOcCvKnjjTLFmLzdNaSU+0dhHRGFqJZdCkHzSFIPFpT/AJyxreSVohalU0OISsc2n8XZC1pZdqB4yKRtjL1E8sUzxIkSKlgqRle6paF59pkaG0XlD47hr6gOmNTWMOXDpwjD7anA/PvOaUlxRHzEaPsoEX2ds1J2C1fZ7cHHsVOYFKJ4Ipz6VdpPRDvuOfzrn0KvzEQiKVU1OuHvcc/nXPoVfmIhi0fCcthaDJL/ANxdGxs/iRDDC05MJZn1rcqEqbpUBSsapONATqV0QR900vwz1HPDGCmqrHOgtByH0WbblX/IzH/9H5jUaTlOf3R75hhNySshqSmXHjMXwvOYBl0EX1IVpodFzthjt222nZdxtCiVLF0C4saTpJKaADTFVJpa2CnbXNW0h7AYw0KKWGf2COf8RitZiv3qZ4g3/UYt2O3RhsfFr04+2B7UwlmZeKzQLCKGhIwrsGGCh2xCuQHMccgfQpJnWNQDUYf9gik5mwL7gSaayATzQEl0qmn75FG0EdhqE8ZriY62jMMPEEvEADRdVTl0aYqCXYGh8jXglW2uyMe1PdVrjBppgz7zQXEZTyGyZosuM1vdhwRfKQ0lnOQfiEW5H+GnkgVbNptusqQlVSqg0K2ipJIoBSsF5NNG0D4o9Ua1MtfWc5pkQB5lKPaW0gHCDJ+gS/kSuvlX05HQ2gRYtafS8Fsykw0iZ5UlQAO+GgmtOLCB1gWi1LOTSHVXCXioYKoRdA0gU0p0QHtmxpR18vsTZYWTewSvBR0qSRQprU9Ji0khsBZD3ObThuOJnGDEnJVcjnVS1oKamEBTilFGcvEqSpYv12KCrgx0io2mGrL5VGWq+nb9SoF2DKSbDmecmS87Um8oL84gi9oJJoSMT8I81vKi02plLTbSr5zqVGgVQABWkkU0kDniLRDIVdBhbQLCROgw315pub0DkECbGcq9MjYpPtguBhAOUmUMvv5w3bxSRWtNfeIabkU9UwLTz9ClS17dbmZsZ4lMu2TRIBJVTTUDRXsHGYs7n8+hLzjetylzDA3bxPJgYZi/JnU11B4YFZNyDEqtai8hwqpdNwgppWtDjprqpohs1GmmWwRlCxG2Wqy0tql7TiST3ZZ+EZI7lAukus/N/GIsWb/Bb+an1QNtm0mnGVISqpJTgAdAUFHVhgDBWURRtAOkJA7IUIgLbaZeSMoHqlqxF/7rPDYln8MV90fJmYnUtIYuXUkld5V3E0AOjQBWPrlotSdpTDj67iXm2ilVFEb3ekYA00dsAMq3ZGZdEwxP5h4UxuulKinzVYCqVDRXHAaIYZN8OGw0nRWr3KW7OWfONy004HkKCKEaLhN3DAFJTdOGg3aUxqHjKtVJKYPyS/VGeWKmTEwJmdtATDqaXRdcu4aKkpxA2AAQz5Q5aybsq8ht4LUptQCQldSSKa00jtRsuEDtwgIVS1j/APT5+iRTkzgp2Rj0bTlJKluwig6Ussg8tUV7YxaHbGZa480L3Mi82lWtJunkO+T/AFdkNe57aVHWknUpSOZYJH2oVmRVK07UkjlTvvUCOeO2Tc5m30HYpJ6qgfVWLbQ29SPLFVVGyCN1u8SJEhBeXVO2ZzNMOucBClc4FR2iMKkhRKzxBPOo9yTGuboszckHPjlKOlWPYDGSNYNfOX+Ef3GHbOOqStv2eP4+9eYfNxz+dc+hV+YiEOHzcc/nXPoVfmIiVo+E5aS1C17GZeoXaimFQoo7QeWKacmZUa+ldfbFXKGQ8rmUS5WUJDSnDQJUfOCaC9UaxiQe2K6dzlAGEw6BxJZH9EYfer2ktA6xHiiQyZla1r9s06KxaTY0uNCUdCK9NKwgycnKuTQl0zExfJNxQQyUqoCSahFU4AmpwpTHGkMU7kktppbiZt9VxKlXVXbpuitDQA0NKRItIzKmZGBefNN4FIpT9jNvGqwqu1K1o6bpFYlizOcl21HWkdmHshTnJGZtCZfzU45LNsKDQDZO+UBVajQjXhzGIXA7AqgAg7QmYZNs7FddffETk2yDWiuusjorSEids1bKy27bTiFClUkYioqOyPErKla0pRbi1KUQEilak6BQ4Vg4duw8Pwr+jqxekx3/AGWgiyGuCOyLsIdrWZPSbKpjy5TwaootqQhIUmoBFQK1ocIeJd8LQlY0KAUOQio9cFwNGHkqHTmTKFWnklLvrvuJN7iURHH3DSvA7f0iwqzA8oqUpYIOpbiRtAolQGgiI7ZjacCtXWcr+OEH2xrW3y3q7ktA8yFzowSq7eQ8qDXN15cR0ERclsnGG1BSG0pI1hKR6hHOWs5Fd6tVdhLh7FKpHaYaLdCDr5NGJHGCARA21tc0PDeruC0jyKOjARGKE/YbTxqsKr8Va0V5bqhWL8KM3IqnZl5IfcaSyUJAbURUkEmtCNYMOl0LrGX5nIIyMmWNiuuvviIyZYBrRXOtZHQTSFy1rKRKpvP2i8gHQCQVK+aMSYE2Vacs64EJtKYSomic4LqSToAJ3tTqBiBrgG6c+0fdMt9nuezpGiW73XR4wtCTZLY+COgd0XIU7WknpVoveVLXdKd6pDYBqoJ0pAOkiGll28kKGggHpFYmHSlnUw0AgyOSG25kwxN3c8kkprQpUpCgDqqkg0gcnc6kx8BfO44fbHO2RnnXgp5bSGEpJuKUNPzVDGoI6IpWUwl9VxuZerSu+B0Cmu+dsUm2BrujBM6Yj6SmBZHFl8nDsOE9gREbncnWtxf1i6dFYtNZFyiSCGhUEEVxxGvGF195ptdPKnlEHSkEprzuUME3SpLJeRMFYTSoKEpOJA0jHWDxxFvtAPJAJMZ4j7qZsL2xJzywd9l23Rf+NmPmp/MTGDRuuXj1+ynlcJCD0rSYwqPQWH3D2pFdZVdFpOqorya+yKxFxZHBJHRhHSJaP8QnhXVdZIPrMPRMjdRct8kXr7SFcJCVdKQfbEijkq9ekpY/JI7EgeyJGQMl5eoIeQl7dYdpKNp4To7EK7xGanBtscSj0qI/ph93XXN7Lp2lw9ASP6oQ3tCB8RPbj7Y0aI/jC3LCIpD91XOHzcc/nXPoVfmIhDh83HP51z6FX5iI5aPhOTyf0q/3an/4yvzG4pboeU3k7OaSd+sY8SdnPQ8wOgkRcXRNrAqIF6WUBXCpDiTQbTQE04oXd0nIxyZXnWaLvIuLbCgFYV3yamhwNCOIadWRTDb4vJpl0vbe2QLIm10SbqnX2XCp4ANuEU/ZnE3ARRV5VCTXGiRqx1C1phK5N1aDeSplaknUQWyQYz20Ze0Z9LTTrIbCMCtVEJrgCogmurQkbcNj1PNIYkHG74ohlaakgVNwjtPriVaCQdfFFaCQdddV9yNNZJn5vtMCcgHby57/APZX21PtgxkkzckmUnUj2mBGQbFx20E6/Kl9BxHYRFQyd+6qt+LnfuqIW9k7JKvzEy0k3U1UolQwSNgUBoFIU9zqwUuvrmi2ENpUc0jSAdQFeCDWu0jZBvdAk5mYzLDLai0tQzixSlQd6lQrUJ+ETSmAhmsyzksNIaR5qRTlOkk8ZNTzxO+Wsic/onxaXUrJdvkl2ET7rRy0J+iF5cn9we5E/jTFnJZVZKWPyLX4BFPdBVSzpgnUkHoWkwQydYKJSXQdKWmweUIAMV/J3rN+VdrP0K+d7BFWZUA5XSK6NvFFqz9CuX2COK2VIXeArppr08WmPI26nUfZKIAMB0kgXiIn5dVc0gOK5M4uJ+DjXspTti1aXmjl/pMV8ytxVSKCoqdGAxwGmuEWLT80cp/CY7YaT2WOq0tIl0gkQTJGN3RdeReCtJ0Qr5Jk+WWh9Kj1KhpAwhayZauzc9xuIPYqPTP95vb6FcpH+Op2D/IJO3S7EfE4mZzZeZFzChKQEmpQsDEJVjj8YwAtdxu0ZlCZWWDJKbqkpoApZrqSAAOOmgEnRGvZVmZ8mWJRN51WAN4JKQdKk1wKtmI011QF3P8AIvyRGceH7ZXPdGvHafUNVTCT7OXVLoyOJ/BXo7N7UbTsgqOi+0XGAHQ6ublhvqrGWrRbstSSoqUkMAqOlRDiATz0rB+yFVYaPyaPwiBeXKKyLg2lv81MFrNRRlsbEJH2RDo989g9V5xxmgP+Tvo1A7HSlc5OJUAqmbqCKjznKaYCoXcmJwpwoh6lMKb4DDZpg5YbV2enOPNH8UUZKylLm5kLQtKFh0BRSq7viKEEih26Yy69Nziy6Mbzv/S02Pa1z5yus+jVZyPsxtUuStCVXlEGoBwoMOKF9CylibQDgkYf9XUges9ME5JyblAppLJXiSFAKUnlBHqNI5P2EtuRmFOYLcCRTXitOnlNIUa0uYxrWkFodewjTzkplpAquc5wIc5t3GdfsrOVp/2Vz6NH40xishLKeXdRQcZ0D/NkbDl8FJsUgEjBm9QVqCpNQdgxGPFxxmtgWQq6h2oAJJIIrUAi7TYag47DG1Xtj6DAxpjn3LIoUhUcTE4oYqz1JS4XFIQUUASfOWTouAaqAm9owpFWZevXTrCQDzEj1UhrtmxM/vgqikigGo41x2QnuNlKik4EEgjjEWezfaVR9RrXGZwM89V202YNBPgtsyEVWz5f5pHQtQ9kSOW54utnM8V8feKj7Gs8Q4heIr/Ed2lKu66v9pLj4rh6SnugJY+TD045cZTUJS3eUTRIqka+nogtutq/bs/Rn8X6R5stE4ZJ5NnLuvX0FYSUhwtBvENk6DeKdFDgKQy55ZRBH7ityx/CarVo7lTrYTR9krWSEtklKlEYkIJG+PMI6bkkutu0n23ElKksqBSdX7Rvp/WByGXgzJgpcvqZZDda4uA4XamqSMARqVeJAvAlzsNxCremSgg/u5vU1KDiAfV2wmary0tcZTmCYcqMlEToTeIBTXEpvDoqIX07krWtSSeJun9RhptGZfK7kuUAgAkrSVDHkUnVTpjgH5secpmvJTsvxnmuG4T5FWtqvaIBS770rPCT9WPFFlrcslkkHWMdCe6DCpibSd8pgcRFDTnXFnyt67eupI2hQI7I5xIyk+BXenqbogwyEJSkaEgAc0KeUOQK35hT7E25KqWEhwIBIXdwBO+GNIbGHryUqGsA9MDpx19SiGFISE4G8grrt+Gmmsc0WtJGIVV4txSuNzeY/wDucz/nPH1O5xM1xtOZpxUB6awzATXCR1P74+J8qB3ykU2XAD03z6onffv9EdMd0BTua3inPTky+gKCi24oFCiDUVASK0OPNDoBFB2YcQLyho5MeLCL4NcYg4k5ovl2aGTNmuFVW1tgVrvkKJxxpULGvij5/prvDb6qvFFOenZpbqky10JQaG8AannUNdeiPIdn9jf2e+E3ez6DjeLRjz/KsBdur6LNdritBHElQPTeMdhZ2IqRSorzGtOyAypycQRfLQroBUhJPJUxZctOYbul1ACagEhST2AV0AwN9n0GkODRPb+US46o9CxlBkcp90uNvZkkC9gTWmGpQ1AQzwv2raUyXVIlg3RsArK9GOPCH+Aw1dDsCu0S8OlhhCxufOf+W59rxREbny64zThHEVA9N4+qLbFozysE+TqOnerB7AY9qm7QTitLATxqA7SYj0DdgmuktGV4eIXhrIRAIKnXVgHQtd4dF2GkCFxdtTCEha20XK+clwK101DbhphiSqoBGgx0MDckvWNQwXmfD0S/b2S6n1323A2qgBJSVepQ4uiKSciF0xmDXkV4ou2xaj+cUmXKAGwCsrAoBpqSVpA/QwOk8pX3VBDbss4s6EocZUo0FTRIcJip1Gm4yRir6b7SGdV2HaF0TkQ5XGYJHEFA9N6LKci01FXFq5TUctKaY8LtCdQoBeaHEShJPSv2R1NuvAXihJSCKlK0LpU0FQnEVOFY4LPS2Cl0tpPzeYXjdFR/tcwBgLqR9tMY3Y1ouNoCVJCmySE40INRUDixjZN0JdbMfI0FKCOdaYyB5sCUa2lRI569wi6pQpVAy+Jl0eU+RSXS1KVJ76eYE+YnyRG3JtxN1DQAUoEV0nDZqBPshQUwQm8dZI46gAn1w0S0ygSqnFZsvJdQU3lHOlu6oKFCdFSnQNumkVbdlwtoOtCqbxUraCQATTmxjtlstOx1qYeOV7S9jge6I5hdZan2ym948NQIHrMp+3Ml1kE8S3B9qvtj7HLctP7j/wC1fqTEjTq++V5O0fFd2pd3W0/t2foz+P8AWF2Wt5yVfDjR31E1B0EXRgYZ911H7SXO1Lg6FJ74RLQNVj5qPwCG2waQBW3ZMaQTpaG64843dQyhtXDvFRBIIJTgKGhONdZjtuLrJn3STUlhWP8A7G4zyNB3FP5536BX5jcLVKbWU3XQmwAMlrMqqsw5ydw9kCLekg3WlTeQsmuJrQwSkh+9vfNT64q5UaR9Gv1GPHW5gNnvEYh2H/ZSGa623JJCb+N4qANThSh1c0dJM/uZ5HPxqj3lAf2SfnD1GOTB/cVU4Ln4lRNrGttVW6I6qDkr9lH9kn/sOhREVmGs4XU1IqRWlK6VR3sf+Cnn/EYr2QP2r/zh6jGxR9yeQ9FVUzA/ciqVloIcWEabqwK8qaVj1MWcUtqW4rf1wxqDxHbrj5Zz4Q6tR0AL0afOTHGYms6sFyoQNQ002cp2w7jeWfLQyNcf9q+y6TLVPCAHJfoIJSZ/Zo+an1QNnpoKliWwUgKQkClKUWkaNkEpP+Gj5qfVC7/Up2ltM4D1QOyGy75SkKKarpUaRhjTZpgNYciETqkIokgPJCrorhQAmlK7YN5LoouZHyvsgMznBOOloVWM8U1FRWo/WkTGoTu6+W3ZzbAUFurceNCMN7drQ3qk1rQx3SFCz26kKBd3lDeo2Sbqa7BjQahQao4rtvOocRMM3ncQ2pKQCNgNTeBBroqCI8f6etuUUVApC3mylJw0JAUqmqpB5aV1xLSCpY4SniXNUJ5B6oXpOUDz82hRN0lut00J3zmHJh2QwS43ieQeqA1hppNTXKj8TkUDVdomGvIzgf5BCclUhM2sagh0cwW3pjhlDa5fWQipbb0nViaAnlINOQ7DHyz5Nbj7yEG6opcFTUCmdbqOcVj3aFiuy7KrykXCoFQGkq0AklPENcT1WuOj6e8SL2AA9fsrSzSy0/PH58M1nH9i38xPqhQaQv8A01RUoFKnEZsDSlOcSCCaY1WFHXphvs3+C38xPqiLlnWoQ0/8neiWX7EROOzTLqlhBzZUEKulQC3KAmhwrQ04hGf5ASgatktordQ88hNdNEtvJFdpoI06xB++zf8A6/xORmOTTqk2y+ptOcWl6ZKUVoVKCJghNdVaU54TqgX2laVnc40qzJwut8SAqeU9pMzFrOmZccQwCUVaoVb0XU0rgBtMOlg2FKMyrz0o849fLKVZwiqbriVAXQkEedWugggiF2Wyvsz94TMWcGnFAigF8lWNRvqFpVdY9kdMg7KeRIvurCkoWWUorheo8kggbASr6w8cV0ov7zPcm67XdE0GWhpYIMQ7sj7p3yzP+zufRt/iRGUWsaIZRwUAnlNO4xrWVbd6yVJx3yGh0rR3xnWT9jon35oKJTmwi4pPKU4jWDdjUow6o2flvHxAA+pXkLWHcM8M1IHdMn0SwYK2U8GWVLcO9USAnWrUaDsh2sDJeTDjqLpdWyoJUXaEVKQoEJGFMaYg6DGf5TAhak3qhLriQKUu3QkXacXbDldnExRyBxJ7MYG07pL2UH2a849w9VoW5hTyI0FBnXKDiwiR73MkUkE8a3D9qnsiQVMHlZNo+K7tQfdeb3ssrYXB0hJ/pjOpzSk7UJ7BT2RqW6w1WVbVwXR2oV3CMtmfNbPER0KPeIap/DC2LCZpD91VeNB3FP5536BX5jcZ9Gg7in8879Ar8xuKq/wynlqFqZ1pwuNNqcvAAhN3VtvEbB2xWXMzC6X5cn5yUGnaYMWhazbNL97HUlKlnlokGKycpmTw+dCx2ER557GTi6OUqQa44gKmZ+ZOBYVTjCaeuOyw+pN0gAHCgBHN5tI6+6ZmtN/1F06aRYFsN8L1V6Kxy4w/OfFduO2VmVZuISnYAOfXAqcLrTii22tYVTzLhHPeUKEEnmpBlKgRUYgxRtC3GWDRxdDsCVq/CDDYMKtwBzVMTT/ol9VvxREzb5NM2scZSinYqsdhlTLek+yvwxE5UyxNM59lY7SmO31C6N/NeXmnVpunopTHVXDQDjzQVQmgAGrCKaLbZJoHEmvHF6OF0qTWgZJWn5WaaeWqWSVJcNTTN0rxhZ5dHFHnOWjs/Kg1OW+y0q6tSq/FbcWOlKSI8+6JnhK+rc8MSvHZWdJvCDoVaJOIpxkNewEx0XZs06UpeUkoqDhQcVfNGomCreULKjQKVXjQ4B0lIEWUWigkAHThBeOyOk2hWQIVbbl5pp5S5VClZylbpRq2hfHU88NUDLTyllpdQS+8htRxAUcYiJ0UqdQ0zI80vB+0+CfuvBHzO2mcCk0481T8EGxlnJf+S11hERlnJE0Ey1X5wieOyu4r/wCW+CEqs6dcAQ6U3KjAUGI0HBtOjTphubbCQANAAA5oosW/LrUEoebUo6AFAnoghEXTqqqlY1IkAdmCWLYk5ht5TkulZvgVuZrVqIc2Gpw4RikiVnAq+EEK23Ja9jpxCYYLWyialyA5eJONEpvU5YqDLaX+P1f1jkTorm1akYNB7pQdyzZpxYUtqquGpuWJHPcJi85Zk04AlxdU1Bu0SBUGorRAwBAOnVri0nLaXJpVY5U4euLTWUzCiAFip5O+COSka1X+ow5ZIFlul1Eu4SUpl2koIpUrWahNFbACa8w5kLcmmP3h4H4TYPVUB/VGkbpn/FzPzU/mJjL9ywL8oduXa5sVKgSKXxUYEUOg/wDXjhqy0g1rn6n0/wBpGvUJpXdB+EbyctO7bM42dDpVT5zeI7L0L+6PKZubNPh1c6wSD2oMWFvZu3tlXQk0+OgAniqVVi/uoWUu60+ohVCWyUpKd6d8i9ica38RQYjCNCng8JSYcOYTNueJpZ7PHnD94qJHXINNLPl/mk9K1H2xIVeZcSsOv8R3aVX3Rpa/IOfEKV9Bx7CYx5zFscSiOsAf6TG9W1J52Xdb4aFJ5ykgdpjBmsULHElXQaHsUYZoGWELWsB/j71VjQdxT+ed+gV+Y3GfRoO4p/PO/QK/MbiNf4ZWktTmFEzCgEhRDdUg6K1A7LxilLzLgeS2sI84Ai6nWK6QOSLjC/39Y+Sr0qT3RSfXSbJ2KB6Ex4W2y2oypeI68EaRz8Fp0wILY+WURtiZQ0nBKbx0YDDjjm0FGVUtaU3rqlJokA0AqCePCvRAoJM08RUCoJx0UBAp2iOxnnAHWlm9vHBtpRJNa6dX+a16dt6Ss6o4EMdLWZQTueeyl0F1oaPezPYjlkrqyg8XtwhXnytx+aDbCH3E5sIC7pQm9fBUQogHBscePLDHYCqy7Z4oEZNq/f5/iLXrcj0jJLGzr9lj2ode4MJJHkUtZNz7jzrra2JYrS27dSGWx+0RdABOypp7Y9zJnW0KWuQlUpSCVEoaoAP+8TIf/knuWY/GiLOX9sKedRJM44pLlNaj5qObAnm2GK/kmVignh75cZkgRGJ00Q2StVbzTjhYYbQi5vm0XV3lOoSBUaikrw4gdldNk3LzaCdaUnpEKtvWSmVspTYxILZUR8JRdRU8mgDYABqhmsv+C381Pqi1gIMFaNma9nUeZMA95lBHp1xLS1NMh1ecNa0olNAok4jboijZ2V95h51xpv8AZhF0JBFSsqTQk1w3o7YLWI5Vl/iWsdCEwi2XNhEq+CkKzhaQK6ASXDe5Rdw46RpU2BwII1CzbVXfSeHB2Ba/DSRl5oo9lNNpSh5TbQaWogbwEGlajTeGg48UMTtopdlG3kpCbxGGFQRUEV10UnTxQoTlguIlEPKdCkGhDdTvb+gjGl7bht0wdlrSSuz26Iu3HEt0TowFQehQJ46xKqxpALd4wUbFWqh7mVScgQDieZkack5AxnUy5nPK3kSvlb2fLaEmpSlCBQFVCMKCtNZVyxobPmjkEKG56qoneKYUPsiFqRugu7FvlJ9kZUS6kurfk2AEIvJDYWCVFYSAaqIpjWKrc9MuMrmm5KX8nQSCbhOjT8O8oDQSNHMYmQNhInFPsrJAUzgoaUqDoIPHjqirbbEzI3pATAW2vfKQitBexoqoqmoF4pBx068dIBt8tGfOclyEbRacvMWe460wliYZW2DcrSqjvFpOwkEUOIukY6TqchM5xptfDQlXWAPtjOJnJryKyFFYo444wpY1gBxISg8YqSeNStQEPuTf8nL/AELX4BCNa6RI3K6lDKa12Gnppx9pDxRmUNpcAKQVBwk0OAwbrXi44B/6qWVNOTMjKpadTfADLdc3pJGFQsJIVQ6cBQVqHGTdaE5Pqeu3EJYKisApGDmOPLCtv7YnhdSUyrOBw0I03dl9ygFNSeapTiDIw3+yfERiMAM+7CFJ2Z8pmVsWfKSoDdd+WWSVXTQnfJuhNdGGzHGkV5e1W80627LtNPtlNFobQ2sKDiQpJugVqkr0cE11E3dypQEy+Fedd9ShWAOU5vT00U6A5jTRhQHtBi0tElsZK0AXyzaMfBaDl+5esd5W1ts9K0QkbkMthMOcaEfiUfWIc8t/+Ec+ia/EiMqyJth1lbiW1lKSgqKcCCRQA0OukQZUFOg5x0/CzHUjU6jUcyjs4ptthWp1TK+dJun8HbD1lHZflEq61rUne/OGKe0CMWXa78w+hbjq1LqKKrS6K/BpQJ5oYJ/KaZXLNlLyxeUpKqGhIxoKjHQNsMVXdGWz2eRPoqOHe8YHIeq0jJNm5JS6TgQ0ivKRX2xIvWe1cabTwUJHQkCPkUjJecqGXk813WcK7MejGMOtmRDE881oTnFpHzV1u9igY3IiMq3U7PuzDbw/+VsA/Pb3p7Cnohizuh93cLT9nuwcOxIqk0NDpEaBuKfzzn0CvzG4SLQFVBepYvc+hXaDBTIjKESU428qtzFDlNNxWk8dCAr/AKxZVaSwgLXW5Tb4Zms4oEhTd3Cm0EaT8U9MU1zrJezlV6QbtE0qBTTeg4thmZQlRCHUEVScFAg6wdhjymw2BgGkDkEeXq2QvOYwMiRkfFNsrtAxBmIz08EuPFgqqhS044C6DTkN7COyJlkNrSi8pxaSmqro84U24DGDosNitc0ivJHfyJHB9cKM9lMY6+2J7DrsJgeCtNsBEEHx/C5WS3dZQOLsOI7IWxaaJOdmVO3qOhsggVxTeJqK1+H2GHACKU9YzLxBcQFEcZHqMa92AANFnVAXmdc0jWLPSkvMLeDzir5XvS1Sl8g6a6qbIliTUlLzC3s664VVKb6N8kqreJUPOJrTQNJ01h0GTrHox0q74icnWAahsV5Vd8RDISrbKGxEYYjDfvS5lBlQxNMFlq8VKUjSKCiVpUdJxwTq2w3yjd1tCTqSB0CPCbObHwR298WYmBqmGtgknNLsnNoZDza6i8tRqBXSAn2dsCZKzZRDbjaluLSu7pTQpKa0II174w0zlhsOqvONpUraa+wx8/0Bj0Y6T3xeKsfuyWfZQ8yYMTmNDnqk0WBLaDMOlNa0Kf8ABXmgu4WSyhiXrRKgcdJOOJOslSoONWEwk1S2AdtT3xZTKJBBpo0Yk+sx11YuzUaNiZS90ATnh9yV1AhDs23GpB+caeDgvvFxJQhSxdUKjzRUfodkPsC7UyYlplQU+yhxQ0FQxitjgMDknVnuSM7JyLqnM885eRdp5K6mlVBVa410bI8Wa5INzaplx6YeJVeAXLuVCq1qSBQ0NKYDQIfRkRJf+M11YiMiJIGolmurDBrNknHHPJCV8scrWZuVLLAdK1qRdvNrQKhQIxUBXEaB7IfJCWzbTaOAhKeqkD2RWl8nZZCgpDDaVDQUpAPSIIxQ9wIAbkhZplbLMiceTMuPNtuBpQzaSsKKQob4DHC9hhTTxQGMrIXFITNzaAQfNaWKEilcBp7o1a0bEZfpnUXqaMVD8JEVxkrLD/4h0q74mKpAhNtrgNgz5fZZxaxkHHS6zMPsKViq6w4Re1kUoU1OOmPrRkksLaYLrrzpQm8ptSABnEqVp0VubToHHGjJyVlga5odKu+LKLGZSQQ2kEcUBrYRiu9OIjHy+yX90Fu7ZDydjbY6FoEZVk/k+8m+VJKVLQUpQQb++xBI1aoc92LKpIaEm2qq1FKnaHzUjfJSeMmhpsTxiMydygmVCin3SNFL6qHlxxiwWd1WhcmJO04Jdjyx16JXGTRdKyfgJI/7HeD1k80NGTllKdlhvVFOcJBAJGFAR6+mFki60ka1m8fmpqlPaVdAhu3PrPJcaPCWV8yAafaENW2kH0YmDIhVit0UuicCtTYeCkggU4sMOLDCJHuJFK8oSCcFIVt0Cys9JroKqaOcTyY3h0FXQIaYrTg7cPb3xFzi2HDROWF92rG+CwVsX2ynWnfJ5PhD1HpilB3KGzDKTRCfNreb2XT8HmxSf1gfNywO/R5p7DrSeMdopGoYcA5uq3mnREMnstZqSwYc3laltYvN12gHzT80iGcbts1rZY6HPHGfZs7DHzNnYYodRa4yQpLQ/ftmvQsfeeKJ79s16Fj7zxRnmbOwxM2dhjnD0/6oWh+/bNehY+88UT37Zr0LH3nijPc0dkTNHZBw7P6oWhe/bNehY+88UT37Zr0LH3nijPc0dkTNHZBw7P6oWgndumvQsfeeKJ79016Fj7zxRRybtDyezXFpS0XfKmwnOIQtQSUCpAOrAivGYNW1Y7b5n5eWDIcz7DiBVCQUZtN+4o4UvVJAhB1Sm1xaWYbz2fdShU/fvmvQsfeeKJ79816Fj7zxRfti02mhaLsulhSkLlUtkoQpIISErKARQ0NcRrj3a800tyeYzcuGvIy8m6hAJfug3gvSVVOjiiArNz6Pz7OXMIhcLT3WZ6XWEOy7CVFKVgVUd6oVBwXFT37pr0LH3nihkfJU82XPJFSPk6BMFWbLlQ2cCfPvA3btOPXFLJ1EuJRjNNJcRdUZgEyoqqpqHs7vwKaLppFYtDAySyezL95IuoR79016Fj7zxRPfumvQsfeeKO/lbaWrPQw0ypDjrxWh0tglCXqtoccxpSuG2g0wE3SZakyggpqpsFSEhoKQaneuFs3Vq49lIYpPY94ZciZ12QQivv2zXoWPvPFE9+2a9Cx954oz3NHZEzR2Q9w7P6qK0L37Zr0LH3niie/bNehY+88UZ7mjsiZo7IOHZ/VC0L37Zr0LH3niie/bNehY+88UZ7mjsiZk7IOHZ/VC0L37Zr0LH3nigfau63PPJKUlDAOktJN/rKJpyihhNzJ2RMydkdFBg+VC+LWSSSSSTUk4kk6STrMe5WXK1BI16TsGsx8DBi4pOaRT4axj8VOzlV6uWLg0lcJheXKuuhKBpIQgcXmp7+cxrGSNmhCzTQ2gIHKdJ+yemE3ICxL6lTChvUb1HGs6TzA9KuKNMsOXut11rJPNoHqrzwnan3qgYMgkrW+7RPPBEIkSJFSwFI8Pt3kka9XLqj2I9XDsMcMFTbeaQQEi5V2OJhumhaSSgnUaYg8R0Hk4ozW8tlSkqFNSkq0H/NREbZbNnHz0gnaAMeUQl2vYZd85lZpoISqo5wIKFo6HqOxC9HTeKrQ4JKD7R0hY4gUkdJpH3OtfKfZ74ITGTKxoae6ivDAt+yXxSjD31bnhhzjKPNW9ZdM618p9nviZ1r5T7PfHmXsd9QxYe+qc8MEWcmXDpaeH/RXhg4yjuUdZUM618p9nviZ1r5T7PfB9jIuulD3VPhix7hRwXuj+2O8XR3K51ksZ1r5T7PfEzrXyn2e+GkZBp2PdH9sffcGnY90f2QcXR3KMUq51r5ToR3x8zjOxzoR3w2e4JOx7o/siHIJGx7o/sg4ujuUdZKmda+U6Ed8fM6z8p0I74aFZCJ4L3R/bHNeRAHwXuqfDBxdHcoxS3nGdjnQjviZ1nY50I74YvcV8R7qnwxz9x3xHuqfDHOMo7lElAs6z8p0I74gdZ+U6Ed8GzkeeA91T4Y+e5A8B7qnwx3i6W5R1kFzrXyn2e+JnWvlPs98HWsjSTih7qnwwRl9z9B0h4c39kc4yjuUdZKOda+U+z3xM618p9nvjQZfcvYOkvjnT4III3I5Q/Df6yPBBxlHco6yy7OtfKfZ74mea+U+x3xqydx+T1uP9ZHgj2ncckvSv9dvwQcZR3K71lk2da+U+z3xM818p9jvjWvebkvSv9dvwRPebkvSv9dvwQcZR3KOsskM4lPmJNeEuhpyJGFeWsW8ncnXZ164itK1ccOIQDrJ1qOoa+kxqTe5BIpIJU8sbCtIH2Ug9sMstZzUu3m2UJbQNSRhxk6yeM4xXUtzAP481yCc0FRZaGm0MNCiUi6NumpUdp0kwWQgAADQMBHlLW+KiOTk7zHS7CdManMrFttU1HXW5BfIkfaRIskJC6dl/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1790700"/>
            <a:ext cx="51054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Picture 18" descr="https://encrypted-tbn3.gstatic.com/images?q=tbn:ANd9GcRzEd5LEcxyBsxmHUrfczp5wuCam7coPQYSJKbaA6fMlp0d24CI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4048116"/>
            <a:ext cx="2643206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you're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happy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know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 </a:t>
            </a:r>
            <a:r>
              <a:rPr lang="ru-RU" sz="4000" dirty="0" err="1" smtClean="0">
                <a:solidFill>
                  <a:schemeClr val="bg1"/>
                </a:solidFill>
              </a:rPr>
              <a:t>stomp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your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feet</a:t>
            </a:r>
            <a:r>
              <a:rPr lang="ru-RU" sz="4000" dirty="0" smtClean="0">
                <a:solidFill>
                  <a:schemeClr val="bg1"/>
                </a:solidFill>
              </a:rPr>
              <a:t>.</a:t>
            </a:r>
            <a:endParaRPr lang="en-US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000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you're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happy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know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 </a:t>
            </a:r>
            <a:r>
              <a:rPr lang="ru-RU" sz="4000" dirty="0" err="1" smtClean="0">
                <a:solidFill>
                  <a:schemeClr val="bg1"/>
                </a:solidFill>
              </a:rPr>
              <a:t>stomp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your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feet</a:t>
            </a:r>
            <a:r>
              <a:rPr lang="ru-RU" sz="4000" dirty="0" smtClean="0">
                <a:solidFill>
                  <a:schemeClr val="bg1"/>
                </a:solidFill>
              </a:rPr>
              <a:t>.</a:t>
            </a:r>
            <a:endParaRPr lang="en-US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000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you're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happy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know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really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want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to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show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you're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happy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know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 </a:t>
            </a:r>
            <a:r>
              <a:rPr lang="ru-RU" sz="4000" dirty="0" err="1" smtClean="0">
                <a:solidFill>
                  <a:schemeClr val="bg1"/>
                </a:solidFill>
              </a:rPr>
              <a:t>stomp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your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feet</a:t>
            </a:r>
            <a:r>
              <a:rPr lang="ru-RU" sz="4000" dirty="0" smtClean="0">
                <a:solidFill>
                  <a:schemeClr val="bg1"/>
                </a:solidFill>
              </a:rPr>
              <a:t>.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ru-RU" sz="4000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you're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happy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know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</a:t>
            </a:r>
            <a:endParaRPr lang="en-US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000" dirty="0" err="1" smtClean="0">
                <a:solidFill>
                  <a:schemeClr val="bg1"/>
                </a:solidFill>
              </a:rPr>
              <a:t>nod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your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head</a:t>
            </a:r>
            <a:r>
              <a:rPr lang="ru-RU" sz="4000" dirty="0" smtClean="0">
                <a:solidFill>
                  <a:schemeClr val="bg1"/>
                </a:solidFill>
              </a:rPr>
              <a:t>.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you're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happy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know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</a:t>
            </a:r>
            <a:endParaRPr lang="en-US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000" dirty="0" err="1" smtClean="0">
                <a:solidFill>
                  <a:schemeClr val="bg1"/>
                </a:solidFill>
              </a:rPr>
              <a:t>nod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your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head</a:t>
            </a:r>
            <a:r>
              <a:rPr lang="ru-RU" sz="4000" dirty="0" smtClean="0">
                <a:solidFill>
                  <a:schemeClr val="bg1"/>
                </a:solidFill>
              </a:rPr>
              <a:t>.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you're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happy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know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really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want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to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show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you're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happy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know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</a:t>
            </a:r>
            <a:endParaRPr lang="en-US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000" dirty="0" err="1" smtClean="0">
                <a:solidFill>
                  <a:schemeClr val="bg1"/>
                </a:solidFill>
              </a:rPr>
              <a:t>nod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your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head</a:t>
            </a:r>
            <a:r>
              <a:rPr lang="ru-RU" sz="4000" dirty="0" smtClean="0">
                <a:solidFill>
                  <a:schemeClr val="bg1"/>
                </a:solidFill>
              </a:rPr>
              <a:t>. 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</a:t>
            </a:r>
            <a:r>
              <a:rPr lang="ru-RU" sz="4000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you're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happy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know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 </a:t>
            </a:r>
            <a:r>
              <a:rPr lang="ru-RU" sz="4000" dirty="0" err="1" smtClean="0">
                <a:solidFill>
                  <a:schemeClr val="bg1"/>
                </a:solidFill>
              </a:rPr>
              <a:t>turn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around</a:t>
            </a:r>
            <a:r>
              <a:rPr lang="ru-RU" sz="4000" dirty="0" smtClean="0">
                <a:solidFill>
                  <a:schemeClr val="bg1"/>
                </a:solidFill>
              </a:rPr>
              <a:t>. 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ru-RU" sz="4000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you're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happy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know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 </a:t>
            </a:r>
            <a:r>
              <a:rPr lang="ru-RU" sz="4000" dirty="0" err="1" smtClean="0">
                <a:solidFill>
                  <a:schemeClr val="bg1"/>
                </a:solidFill>
              </a:rPr>
              <a:t>turn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around</a:t>
            </a:r>
            <a:r>
              <a:rPr lang="ru-RU" sz="4000" dirty="0" smtClean="0">
                <a:solidFill>
                  <a:schemeClr val="bg1"/>
                </a:solidFill>
              </a:rPr>
              <a:t>.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ru-RU" sz="4000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you're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happy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know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really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want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to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show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ru-RU" sz="4000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you're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happy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know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 </a:t>
            </a:r>
            <a:r>
              <a:rPr lang="ru-RU" sz="4000" dirty="0" err="1" smtClean="0">
                <a:solidFill>
                  <a:schemeClr val="bg1"/>
                </a:solidFill>
              </a:rPr>
              <a:t>turn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around</a:t>
            </a:r>
            <a:r>
              <a:rPr lang="ru-RU" sz="4000" dirty="0" smtClean="0">
                <a:solidFill>
                  <a:schemeClr val="bg1"/>
                </a:solidFill>
              </a:rPr>
              <a:t>. 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endParaRPr lang="ru-RU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ru-RU" sz="4000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you're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happy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know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</a:t>
            </a:r>
            <a:endParaRPr lang="en-US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000" dirty="0" err="1" smtClean="0">
                <a:solidFill>
                  <a:schemeClr val="bg1"/>
                </a:solidFill>
              </a:rPr>
              <a:t>say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we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are</a:t>
            </a:r>
            <a:r>
              <a:rPr lang="ru-RU" sz="4000" dirty="0" smtClean="0">
                <a:solidFill>
                  <a:schemeClr val="bg1"/>
                </a:solidFill>
              </a:rPr>
              <a:t>, </a:t>
            </a:r>
            <a:r>
              <a:rPr lang="ru-RU" sz="4000" dirty="0" err="1" smtClean="0">
                <a:solidFill>
                  <a:schemeClr val="bg1"/>
                </a:solidFill>
              </a:rPr>
              <a:t>we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are</a:t>
            </a:r>
            <a:r>
              <a:rPr lang="ru-RU" sz="4000" dirty="0" smtClean="0">
                <a:solidFill>
                  <a:schemeClr val="bg1"/>
                </a:solidFill>
              </a:rPr>
              <a:t>.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you're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happy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know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</a:t>
            </a:r>
            <a:endParaRPr lang="en-US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say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we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are</a:t>
            </a:r>
            <a:r>
              <a:rPr lang="ru-RU" sz="4000" dirty="0" smtClean="0">
                <a:solidFill>
                  <a:schemeClr val="bg1"/>
                </a:solidFill>
              </a:rPr>
              <a:t>, </a:t>
            </a:r>
            <a:r>
              <a:rPr lang="ru-RU" sz="4000" dirty="0" err="1" smtClean="0">
                <a:solidFill>
                  <a:schemeClr val="bg1"/>
                </a:solidFill>
              </a:rPr>
              <a:t>we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are</a:t>
            </a:r>
            <a:r>
              <a:rPr lang="ru-RU" sz="4000" dirty="0" smtClean="0">
                <a:solidFill>
                  <a:schemeClr val="bg1"/>
                </a:solidFill>
              </a:rPr>
              <a:t>.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you're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happy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know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really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want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to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show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you're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happy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know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</a:t>
            </a:r>
            <a:endParaRPr lang="en-US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000" dirty="0" err="1" smtClean="0">
                <a:solidFill>
                  <a:schemeClr val="bg1"/>
                </a:solidFill>
              </a:rPr>
              <a:t>say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we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are</a:t>
            </a:r>
            <a:r>
              <a:rPr lang="ru-RU" sz="4000" dirty="0" smtClean="0">
                <a:solidFill>
                  <a:schemeClr val="bg1"/>
                </a:solidFill>
              </a:rPr>
              <a:t>, </a:t>
            </a:r>
            <a:r>
              <a:rPr lang="ru-RU" sz="4000" dirty="0" err="1" smtClean="0">
                <a:solidFill>
                  <a:schemeClr val="bg1"/>
                </a:solidFill>
              </a:rPr>
              <a:t>we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are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CHAIN WORD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РЕШИТЕ ЧАЙНВОРД ,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НАЙДИТЕ АНТОНИМЫ ДАННЫМ СЛОВАМ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АНТОНИМЫ – это слова </a:t>
            </a:r>
            <a:r>
              <a:rPr lang="ru-RU" dirty="0" smtClean="0">
                <a:solidFill>
                  <a:schemeClr val="bg1"/>
                </a:solidFill>
              </a:rPr>
              <a:t>одной и той же части речи, имеющие соотносительные друг с другом противоположные значения, </a:t>
            </a: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например:</a:t>
            </a: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молодой </a:t>
            </a:r>
            <a:r>
              <a:rPr lang="ru-RU" i="1" dirty="0" smtClean="0">
                <a:solidFill>
                  <a:schemeClr val="bg1"/>
                </a:solidFill>
              </a:rPr>
              <a:t>— старый, дружба — вражда, </a:t>
            </a:r>
            <a:endParaRPr lang="ru-RU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хорошо </a:t>
            </a:r>
            <a:r>
              <a:rPr lang="ru-RU" i="1" dirty="0" smtClean="0">
                <a:solidFill>
                  <a:schemeClr val="bg1"/>
                </a:solidFill>
              </a:rPr>
              <a:t>— плохо, уезжать — </a:t>
            </a:r>
            <a:r>
              <a:rPr lang="ru-RU" i="1" dirty="0" smtClean="0">
                <a:solidFill>
                  <a:schemeClr val="bg1"/>
                </a:solidFill>
              </a:rPr>
              <a:t>приезжать</a:t>
            </a:r>
            <a:r>
              <a:rPr lang="ru-RU" i="1" dirty="0" smtClean="0">
                <a:solidFill>
                  <a:schemeClr val="bg1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GRAMMAR QUIZ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В данных предложениях слова стоят не на своих местах,</a:t>
            </a: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Напишите  грамматически правильно предложения.</a:t>
            </a: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Например: </a:t>
            </a:r>
            <a:r>
              <a:rPr lang="en-US" sz="4000" dirty="0" smtClean="0">
                <a:solidFill>
                  <a:schemeClr val="bg1"/>
                </a:solidFill>
              </a:rPr>
              <a:t>His is sister name Kate. 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His sister name is Kate.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solidFill>
                  <a:srgbClr val="FF0000"/>
                </a:solidFill>
              </a:rPr>
              <a:t>GOOD LUCK!!!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0" descr="http://www.centersphere.ru/userfiles/Image/english_club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000240"/>
            <a:ext cx="5187708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ALPHABITE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75778" name="Picture 2" descr="http://lider.by/wp-content/uploads/2009/04/9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785926"/>
            <a:ext cx="5807966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IDDLES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None/>
            </a:pPr>
            <a:r>
              <a:rPr lang="en-US" sz="4100" dirty="0" smtClean="0">
                <a:solidFill>
                  <a:schemeClr val="bg1"/>
                </a:solidFill>
              </a:rPr>
              <a:t>1.I </a:t>
            </a:r>
            <a:r>
              <a:rPr lang="en-US" sz="4100" dirty="0" smtClean="0">
                <a:solidFill>
                  <a:schemeClr val="bg1"/>
                </a:solidFill>
              </a:rPr>
              <a:t>have four legs, but I can’t walk.				</a:t>
            </a:r>
            <a:endParaRPr lang="en-US" sz="4100" dirty="0" smtClean="0">
              <a:solidFill>
                <a:schemeClr val="bg1"/>
              </a:solidFill>
            </a:endParaRPr>
          </a:p>
          <a:p>
            <a:pPr marL="651510" indent="-514350">
              <a:buNone/>
            </a:pPr>
            <a:r>
              <a:rPr lang="en-US" sz="4100" dirty="0" smtClean="0">
                <a:solidFill>
                  <a:schemeClr val="bg1"/>
                </a:solidFill>
              </a:rPr>
              <a:t>2</a:t>
            </a:r>
            <a:r>
              <a:rPr lang="en-US" sz="4100" dirty="0" smtClean="0">
                <a:solidFill>
                  <a:schemeClr val="bg1"/>
                </a:solidFill>
              </a:rPr>
              <a:t>. I’m tall and green, I’m in the garden.			</a:t>
            </a:r>
            <a:endParaRPr lang="en-US" sz="4100" dirty="0" smtClean="0">
              <a:solidFill>
                <a:schemeClr val="bg1"/>
              </a:solidFill>
            </a:endParaRPr>
          </a:p>
          <a:p>
            <a:pPr marL="651510" indent="-514350">
              <a:buNone/>
            </a:pPr>
            <a:r>
              <a:rPr lang="en-US" sz="4100" dirty="0" smtClean="0">
                <a:solidFill>
                  <a:schemeClr val="bg1"/>
                </a:solidFill>
              </a:rPr>
              <a:t>3</a:t>
            </a:r>
            <a:r>
              <a:rPr lang="en-US" sz="4100" dirty="0" smtClean="0">
                <a:solidFill>
                  <a:schemeClr val="bg1"/>
                </a:solidFill>
              </a:rPr>
              <a:t>. It doesn’t have legs, but it goes.				</a:t>
            </a:r>
            <a:endParaRPr lang="ru-RU" sz="41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RIDDLES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4.  It doesn’t have legs, but it jumps.				</a:t>
            </a:r>
            <a:endParaRPr lang="ru-RU" dirty="0" smtClean="0">
              <a:solidFill>
                <a:schemeClr val="bg1"/>
              </a:solidFill>
            </a:endParaRPr>
          </a:p>
          <a:p>
            <a:pPr marL="651510" indent="-514350">
              <a:buNone/>
            </a:pPr>
            <a:r>
              <a:rPr lang="en-US" dirty="0" smtClean="0">
                <a:solidFill>
                  <a:schemeClr val="bg1"/>
                </a:solidFill>
              </a:rPr>
              <a:t>5.Two brothers, but they don’t see each other.		</a:t>
            </a:r>
          </a:p>
          <a:p>
            <a:pPr marL="651510" indent="-514350">
              <a:buNone/>
            </a:pPr>
            <a:r>
              <a:rPr lang="en-US" dirty="0" smtClean="0">
                <a:solidFill>
                  <a:schemeClr val="bg1"/>
                </a:solidFill>
              </a:rPr>
              <a:t>6.  It is white and cold and sweet. All children like it.	</a:t>
            </a:r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RIDDLES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7.  It is not a man, it is not a woman, but it teaches us.		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8.  It gives us milk and butter two. It’s very kind and likes to moor.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9. The father and the mother. And all their little kids  wear dresses made of silver coins or little silver lids.		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Кто лучше знает правила чтения?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Picture 6" descr="http://englsecrets.ru/wp-content/uploads/2013/05/Rules-of-reading-in-Engli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928802"/>
            <a:ext cx="4071966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ENGLISH PROVERBS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8" descr="http://t1.gstatic.com/images?q=tbn:ANd9GcSyJekd7cIi2-fMw7Ng6o8SKWvhGGvrmJVj9TRFFCnZBmkjSNP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071678"/>
            <a:ext cx="6515144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COUNT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95234" name="Picture 2" descr="http://prosto-deti.ru/ENGLISH/002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500174"/>
            <a:ext cx="3500462" cy="5114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358246" cy="60007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ru-RU" sz="4000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you're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happy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know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</a:t>
            </a:r>
            <a:endParaRPr lang="en-US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000" dirty="0" err="1" smtClean="0">
                <a:solidFill>
                  <a:schemeClr val="bg1"/>
                </a:solidFill>
              </a:rPr>
              <a:t>clap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your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hands</a:t>
            </a:r>
            <a:r>
              <a:rPr lang="ru-RU" sz="4000" dirty="0" smtClean="0">
                <a:solidFill>
                  <a:schemeClr val="bg1"/>
                </a:solidFill>
              </a:rPr>
              <a:t>.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you're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happy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know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</a:t>
            </a:r>
            <a:endParaRPr lang="en-US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clap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your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hands</a:t>
            </a:r>
            <a:r>
              <a:rPr lang="ru-RU" sz="4000" dirty="0" smtClean="0">
                <a:solidFill>
                  <a:schemeClr val="bg1"/>
                </a:solidFill>
              </a:rPr>
              <a:t>.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you're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happy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know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really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want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to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show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you're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happy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and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know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, </a:t>
            </a:r>
            <a:endParaRPr lang="en-US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000" dirty="0" err="1" smtClean="0">
                <a:solidFill>
                  <a:schemeClr val="bg1"/>
                </a:solidFill>
              </a:rPr>
              <a:t>clap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your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hands</a:t>
            </a:r>
            <a:r>
              <a:rPr lang="ru-RU" sz="4000" dirty="0" smtClean="0">
                <a:solidFill>
                  <a:schemeClr val="bg1"/>
                </a:solidFill>
              </a:rPr>
              <a:t>.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</TotalTime>
  <Words>167</Words>
  <Application>Microsoft Office PowerPoint</Application>
  <PresentationFormat>Экран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ТУРНИР</vt:lpstr>
      <vt:lpstr>THE ALPHABITE</vt:lpstr>
      <vt:lpstr>RIDDLES </vt:lpstr>
      <vt:lpstr>RIDDLES </vt:lpstr>
      <vt:lpstr>RIDDLES </vt:lpstr>
      <vt:lpstr>Кто лучше знает правила чтения?</vt:lpstr>
      <vt:lpstr>ENGLISH PROVERBS</vt:lpstr>
      <vt:lpstr>COUNT</vt:lpstr>
      <vt:lpstr>Слайд 9</vt:lpstr>
      <vt:lpstr>Слайд 10</vt:lpstr>
      <vt:lpstr>Слайд 11</vt:lpstr>
      <vt:lpstr>Слайд 12</vt:lpstr>
      <vt:lpstr>Слайд 13</vt:lpstr>
      <vt:lpstr>CHAIN WORD</vt:lpstr>
      <vt:lpstr>GRAMMAR QUIZ</vt:lpstr>
      <vt:lpstr> GOOD LUCK!!!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ТУРНИР</dc:title>
  <dc:creator>1</dc:creator>
  <cp:lastModifiedBy>1</cp:lastModifiedBy>
  <cp:revision>8</cp:revision>
  <dcterms:created xsi:type="dcterms:W3CDTF">2013-12-09T03:38:02Z</dcterms:created>
  <dcterms:modified xsi:type="dcterms:W3CDTF">2013-12-09T04:52:20Z</dcterms:modified>
</cp:coreProperties>
</file>