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57" r:id="rId4"/>
    <p:sldId id="258" r:id="rId5"/>
    <p:sldId id="259" r:id="rId6"/>
    <p:sldId id="264" r:id="rId7"/>
    <p:sldId id="260" r:id="rId8"/>
    <p:sldId id="261" r:id="rId9"/>
    <p:sldId id="262"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7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37E92BC-C5FB-46D8-82FB-1A035E6E7BDA}" type="datetimeFigureOut">
              <a:rPr lang="ru-RU" smtClean="0"/>
              <a:pPr/>
              <a:t>4/17/14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063C68-FB59-4B80-A6E7-EB2823814995}" type="slidenum">
              <a:rPr lang="ru-RU" smtClean="0"/>
              <a:pPr/>
              <a:t>‹#›</a:t>
            </a:fld>
            <a:endParaRPr lang="ru-RU"/>
          </a:p>
        </p:txBody>
      </p:sp>
    </p:spTree>
    <p:extLst>
      <p:ext uri="{BB962C8B-B14F-4D97-AF65-F5344CB8AC3E}">
        <p14:creationId xmlns:p14="http://schemas.microsoft.com/office/powerpoint/2010/main" val="89081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37E92BC-C5FB-46D8-82FB-1A035E6E7BDA}" type="datetimeFigureOut">
              <a:rPr lang="ru-RU" smtClean="0"/>
              <a:pPr/>
              <a:t>4/17/14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063C68-FB59-4B80-A6E7-EB2823814995}" type="slidenum">
              <a:rPr lang="ru-RU" smtClean="0"/>
              <a:pPr/>
              <a:t>‹#›</a:t>
            </a:fld>
            <a:endParaRPr lang="ru-RU"/>
          </a:p>
        </p:txBody>
      </p:sp>
    </p:spTree>
    <p:extLst>
      <p:ext uri="{BB962C8B-B14F-4D97-AF65-F5344CB8AC3E}">
        <p14:creationId xmlns:p14="http://schemas.microsoft.com/office/powerpoint/2010/main" val="138131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37E92BC-C5FB-46D8-82FB-1A035E6E7BDA}" type="datetimeFigureOut">
              <a:rPr lang="ru-RU" smtClean="0"/>
              <a:pPr/>
              <a:t>4/17/14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063C68-FB59-4B80-A6E7-EB2823814995}" type="slidenum">
              <a:rPr lang="ru-RU" smtClean="0"/>
              <a:pPr/>
              <a:t>‹#›</a:t>
            </a:fld>
            <a:endParaRPr lang="ru-RU"/>
          </a:p>
        </p:txBody>
      </p:sp>
    </p:spTree>
    <p:extLst>
      <p:ext uri="{BB962C8B-B14F-4D97-AF65-F5344CB8AC3E}">
        <p14:creationId xmlns:p14="http://schemas.microsoft.com/office/powerpoint/2010/main" val="7040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37E92BC-C5FB-46D8-82FB-1A035E6E7BDA}" type="datetimeFigureOut">
              <a:rPr lang="ru-RU" smtClean="0"/>
              <a:pPr/>
              <a:t>4/17/14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063C68-FB59-4B80-A6E7-EB2823814995}" type="slidenum">
              <a:rPr lang="ru-RU" smtClean="0"/>
              <a:pPr/>
              <a:t>‹#›</a:t>
            </a:fld>
            <a:endParaRPr lang="ru-RU"/>
          </a:p>
        </p:txBody>
      </p:sp>
    </p:spTree>
    <p:extLst>
      <p:ext uri="{BB962C8B-B14F-4D97-AF65-F5344CB8AC3E}">
        <p14:creationId xmlns:p14="http://schemas.microsoft.com/office/powerpoint/2010/main" val="226915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37E92BC-C5FB-46D8-82FB-1A035E6E7BDA}" type="datetimeFigureOut">
              <a:rPr lang="ru-RU" smtClean="0"/>
              <a:pPr/>
              <a:t>4/17/14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063C68-FB59-4B80-A6E7-EB2823814995}" type="slidenum">
              <a:rPr lang="ru-RU" smtClean="0"/>
              <a:pPr/>
              <a:t>‹#›</a:t>
            </a:fld>
            <a:endParaRPr lang="ru-RU"/>
          </a:p>
        </p:txBody>
      </p:sp>
    </p:spTree>
    <p:extLst>
      <p:ext uri="{BB962C8B-B14F-4D97-AF65-F5344CB8AC3E}">
        <p14:creationId xmlns:p14="http://schemas.microsoft.com/office/powerpoint/2010/main" val="412085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37E92BC-C5FB-46D8-82FB-1A035E6E7BDA}" type="datetimeFigureOut">
              <a:rPr lang="ru-RU" smtClean="0"/>
              <a:pPr/>
              <a:t>4/17/14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063C68-FB59-4B80-A6E7-EB2823814995}" type="slidenum">
              <a:rPr lang="ru-RU" smtClean="0"/>
              <a:pPr/>
              <a:t>‹#›</a:t>
            </a:fld>
            <a:endParaRPr lang="ru-RU"/>
          </a:p>
        </p:txBody>
      </p:sp>
    </p:spTree>
    <p:extLst>
      <p:ext uri="{BB962C8B-B14F-4D97-AF65-F5344CB8AC3E}">
        <p14:creationId xmlns:p14="http://schemas.microsoft.com/office/powerpoint/2010/main" val="95571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37E92BC-C5FB-46D8-82FB-1A035E6E7BDA}" type="datetimeFigureOut">
              <a:rPr lang="ru-RU" smtClean="0"/>
              <a:pPr/>
              <a:t>4/17/14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C063C68-FB59-4B80-A6E7-EB2823814995}" type="slidenum">
              <a:rPr lang="ru-RU" smtClean="0"/>
              <a:pPr/>
              <a:t>‹#›</a:t>
            </a:fld>
            <a:endParaRPr lang="ru-RU"/>
          </a:p>
        </p:txBody>
      </p:sp>
    </p:spTree>
    <p:extLst>
      <p:ext uri="{BB962C8B-B14F-4D97-AF65-F5344CB8AC3E}">
        <p14:creationId xmlns:p14="http://schemas.microsoft.com/office/powerpoint/2010/main" val="3943863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37E92BC-C5FB-46D8-82FB-1A035E6E7BDA}" type="datetimeFigureOut">
              <a:rPr lang="ru-RU" smtClean="0"/>
              <a:pPr/>
              <a:t>4/17/14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C063C68-FB59-4B80-A6E7-EB2823814995}" type="slidenum">
              <a:rPr lang="ru-RU" smtClean="0"/>
              <a:pPr/>
              <a:t>‹#›</a:t>
            </a:fld>
            <a:endParaRPr lang="ru-RU"/>
          </a:p>
        </p:txBody>
      </p:sp>
    </p:spTree>
    <p:extLst>
      <p:ext uri="{BB962C8B-B14F-4D97-AF65-F5344CB8AC3E}">
        <p14:creationId xmlns:p14="http://schemas.microsoft.com/office/powerpoint/2010/main" val="283225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E92BC-C5FB-46D8-82FB-1A035E6E7BDA}" type="datetimeFigureOut">
              <a:rPr lang="ru-RU" smtClean="0"/>
              <a:pPr/>
              <a:t>4/17/14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C063C68-FB59-4B80-A6E7-EB2823814995}" type="slidenum">
              <a:rPr lang="ru-RU" smtClean="0"/>
              <a:pPr/>
              <a:t>‹#›</a:t>
            </a:fld>
            <a:endParaRPr lang="ru-RU"/>
          </a:p>
        </p:txBody>
      </p:sp>
    </p:spTree>
    <p:extLst>
      <p:ext uri="{BB962C8B-B14F-4D97-AF65-F5344CB8AC3E}">
        <p14:creationId xmlns:p14="http://schemas.microsoft.com/office/powerpoint/2010/main" val="69926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37E92BC-C5FB-46D8-82FB-1A035E6E7BDA}" type="datetimeFigureOut">
              <a:rPr lang="ru-RU" smtClean="0"/>
              <a:pPr/>
              <a:t>4/17/14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063C68-FB59-4B80-A6E7-EB2823814995}" type="slidenum">
              <a:rPr lang="ru-RU" smtClean="0"/>
              <a:pPr/>
              <a:t>‹#›</a:t>
            </a:fld>
            <a:endParaRPr lang="ru-RU"/>
          </a:p>
        </p:txBody>
      </p:sp>
    </p:spTree>
    <p:extLst>
      <p:ext uri="{BB962C8B-B14F-4D97-AF65-F5344CB8AC3E}">
        <p14:creationId xmlns:p14="http://schemas.microsoft.com/office/powerpoint/2010/main" val="23064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37E92BC-C5FB-46D8-82FB-1A035E6E7BDA}" type="datetimeFigureOut">
              <a:rPr lang="ru-RU" smtClean="0"/>
              <a:pPr/>
              <a:t>4/17/14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063C68-FB59-4B80-A6E7-EB2823814995}" type="slidenum">
              <a:rPr lang="ru-RU" smtClean="0"/>
              <a:pPr/>
              <a:t>‹#›</a:t>
            </a:fld>
            <a:endParaRPr lang="ru-RU"/>
          </a:p>
        </p:txBody>
      </p:sp>
    </p:spTree>
    <p:extLst>
      <p:ext uri="{BB962C8B-B14F-4D97-AF65-F5344CB8AC3E}">
        <p14:creationId xmlns:p14="http://schemas.microsoft.com/office/powerpoint/2010/main" val="34751047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E92BC-C5FB-46D8-82FB-1A035E6E7BDA}" type="datetimeFigureOut">
              <a:rPr lang="ru-RU" smtClean="0"/>
              <a:pPr/>
              <a:t>4/17/14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63C68-FB59-4B80-A6E7-EB2823814995}" type="slidenum">
              <a:rPr lang="ru-RU" smtClean="0"/>
              <a:pPr/>
              <a:t>‹#›</a:t>
            </a:fld>
            <a:endParaRPr lang="ru-RU"/>
          </a:p>
        </p:txBody>
      </p:sp>
    </p:spTree>
    <p:extLst>
      <p:ext uri="{BB962C8B-B14F-4D97-AF65-F5344CB8AC3E}">
        <p14:creationId xmlns:p14="http://schemas.microsoft.com/office/powerpoint/2010/main" val="934049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65100"/>
            <a:ext cx="9144000" cy="65047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2564904"/>
            <a:ext cx="7772400" cy="822300"/>
          </a:xfrm>
        </p:spPr>
        <p:txBody>
          <a:bodyPr>
            <a:normAutofit/>
          </a:bodyPr>
          <a:lstStyle/>
          <a:p>
            <a:pPr algn="ctr"/>
            <a:r>
              <a:rPr lang="en-US" sz="2000" dirty="0" smtClean="0"/>
              <a:t>School  459</a:t>
            </a:r>
            <a:br>
              <a:rPr lang="en-US" sz="2000" dirty="0" smtClean="0"/>
            </a:br>
            <a:r>
              <a:rPr lang="en-US" sz="2000" dirty="0" err="1" smtClean="0"/>
              <a:t>Chekusheva</a:t>
            </a:r>
            <a:r>
              <a:rPr lang="en-US" sz="2000" dirty="0" smtClean="0"/>
              <a:t> N.D</a:t>
            </a:r>
            <a:endParaRPr lang="ru-RU" sz="2000" dirty="0"/>
          </a:p>
        </p:txBody>
      </p:sp>
      <p:sp>
        <p:nvSpPr>
          <p:cNvPr id="6" name="Text Placeholder 5"/>
          <p:cNvSpPr>
            <a:spLocks noGrp="1"/>
          </p:cNvSpPr>
          <p:nvPr>
            <p:ph type="body" idx="1"/>
          </p:nvPr>
        </p:nvSpPr>
        <p:spPr>
          <a:xfrm>
            <a:off x="755576" y="1124744"/>
            <a:ext cx="7772400" cy="1049908"/>
          </a:xfrm>
        </p:spPr>
        <p:txBody>
          <a:bodyPr>
            <a:normAutofit lnSpcReduction="10000"/>
          </a:bodyPr>
          <a:lstStyle/>
          <a:p>
            <a:pPr algn="ctr"/>
            <a:r>
              <a:rPr lang="en-US" sz="6600" dirty="0" smtClean="0"/>
              <a:t>Music in our life</a:t>
            </a:r>
            <a:endParaRPr lang="ru-RU" sz="6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 </a:t>
            </a:r>
            <a:r>
              <a:rPr lang="en-US" dirty="0" smtClean="0">
                <a:solidFill>
                  <a:schemeClr val="accent6">
                    <a:lumMod val="60000"/>
                    <a:lumOff val="40000"/>
                  </a:schemeClr>
                </a:solidFill>
              </a:rPr>
              <a:t>MUSA - GODDESS of MUSIC </a:t>
            </a:r>
            <a:endParaRPr lang="ru-RU" dirty="0">
              <a:solidFill>
                <a:schemeClr val="accent6">
                  <a:lumMod val="60000"/>
                  <a:lumOff val="40000"/>
                </a:schemeClr>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915816" y="1412776"/>
            <a:ext cx="3312368" cy="534252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3008313" cy="1162050"/>
          </a:xfrm>
        </p:spPr>
        <p:txBody>
          <a:bodyPr>
            <a:noAutofit/>
          </a:bodyPr>
          <a:lstStyle/>
          <a:p>
            <a:r>
              <a:rPr lang="en-US" sz="4000" dirty="0" smtClean="0">
                <a:solidFill>
                  <a:srgbClr val="FF0000"/>
                </a:solidFill>
              </a:rPr>
              <a:t>Henry  Longfellow</a:t>
            </a:r>
            <a:endParaRPr lang="ru-RU" sz="4000" dirty="0">
              <a:solidFill>
                <a:srgbClr val="FF0000"/>
              </a:solidFill>
            </a:endParaRPr>
          </a:p>
        </p:txBody>
      </p:sp>
      <p:pic>
        <p:nvPicPr>
          <p:cNvPr id="7" name="Content Placeholder 6" descr="2697.jpg"/>
          <p:cNvPicPr>
            <a:picLocks noGrp="1" noChangeAspect="1"/>
          </p:cNvPicPr>
          <p:nvPr>
            <p:ph idx="1"/>
          </p:nvPr>
        </p:nvPicPr>
        <p:blipFill>
          <a:blip r:embed="rId2" cstate="print"/>
          <a:srcRect t="4381" b="4381"/>
          <a:stretch>
            <a:fillRect/>
          </a:stretch>
        </p:blipFill>
        <p:spPr>
          <a:xfrm>
            <a:off x="3708722" y="744239"/>
            <a:ext cx="5111750" cy="5853113"/>
          </a:xfrm>
        </p:spPr>
      </p:pic>
      <p:sp>
        <p:nvSpPr>
          <p:cNvPr id="6" name="Text Placeholder 5"/>
          <p:cNvSpPr>
            <a:spLocks noGrp="1"/>
          </p:cNvSpPr>
          <p:nvPr>
            <p:ph type="body" sz="half" idx="2"/>
          </p:nvPr>
        </p:nvSpPr>
        <p:spPr>
          <a:xfrm>
            <a:off x="251520" y="3501008"/>
            <a:ext cx="3008313" cy="2697163"/>
          </a:xfrm>
        </p:spPr>
        <p:txBody>
          <a:bodyPr>
            <a:normAutofit/>
          </a:bodyPr>
          <a:lstStyle/>
          <a:p>
            <a:r>
              <a:rPr lang="en-US" sz="4000" dirty="0" smtClean="0"/>
              <a:t>“Music </a:t>
            </a:r>
            <a:r>
              <a:rPr lang="en-US" sz="4000" dirty="0" smtClean="0"/>
              <a:t>is the universal language of mankind.”</a:t>
            </a:r>
            <a:endParaRPr lang="ru-RU"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543" y="116632"/>
            <a:ext cx="3008313" cy="742404"/>
          </a:xfrm>
        </p:spPr>
        <p:txBody>
          <a:bodyPr>
            <a:normAutofit fontScale="90000"/>
          </a:bodyPr>
          <a:lstStyle/>
          <a:p>
            <a:r>
              <a:rPr lang="en-US" sz="4400" dirty="0" smtClean="0">
                <a:solidFill>
                  <a:srgbClr val="FF0000"/>
                </a:solidFill>
              </a:rPr>
              <a:t>Victor Hugo </a:t>
            </a:r>
            <a:endParaRPr lang="ru-RU" sz="4400" dirty="0">
              <a:solidFill>
                <a:srgbClr val="FF0000"/>
              </a:solidFill>
            </a:endParaRPr>
          </a:p>
        </p:txBody>
      </p:sp>
      <p:pic>
        <p:nvPicPr>
          <p:cNvPr id="7" name="Content Placeholder 6" descr="13661.jpg"/>
          <p:cNvPicPr>
            <a:picLocks noGrp="1" noChangeAspect="1"/>
          </p:cNvPicPr>
          <p:nvPr>
            <p:ph idx="1"/>
          </p:nvPr>
        </p:nvPicPr>
        <p:blipFill>
          <a:blip r:embed="rId2" cstate="print"/>
          <a:srcRect t="9967" b="9967"/>
          <a:stretch>
            <a:fillRect/>
          </a:stretch>
        </p:blipFill>
        <p:spPr>
          <a:xfrm>
            <a:off x="3779912" y="692696"/>
            <a:ext cx="5111750" cy="5853113"/>
          </a:xfrm>
        </p:spPr>
      </p:pic>
      <p:sp>
        <p:nvSpPr>
          <p:cNvPr id="6" name="Text Placeholder 5"/>
          <p:cNvSpPr>
            <a:spLocks noGrp="1"/>
          </p:cNvSpPr>
          <p:nvPr>
            <p:ph type="body" sz="half" idx="2"/>
          </p:nvPr>
        </p:nvSpPr>
        <p:spPr>
          <a:xfrm>
            <a:off x="323528" y="1484784"/>
            <a:ext cx="3024336" cy="4176464"/>
          </a:xfrm>
        </p:spPr>
        <p:txBody>
          <a:bodyPr>
            <a:noAutofit/>
          </a:bodyPr>
          <a:lstStyle/>
          <a:p>
            <a:r>
              <a:rPr lang="en-US" sz="4000" dirty="0" smtClean="0"/>
              <a:t>“Music expresses that which cannot be said and on which it is impossible to be silent.”</a:t>
            </a:r>
            <a:endParaRPr lang="ru-RU"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6636"/>
            <a:ext cx="3008313" cy="1894532"/>
          </a:xfrm>
        </p:spPr>
        <p:txBody>
          <a:bodyPr>
            <a:noAutofit/>
          </a:bodyPr>
          <a:lstStyle/>
          <a:p>
            <a:r>
              <a:rPr lang="en-US" sz="4000" dirty="0" smtClean="0">
                <a:solidFill>
                  <a:srgbClr val="FF0000"/>
                </a:solidFill>
              </a:rPr>
              <a:t>Wolfgang Amadeus Mozart</a:t>
            </a:r>
            <a:endParaRPr lang="ru-RU" sz="4000" dirty="0">
              <a:solidFill>
                <a:srgbClr val="FF0000"/>
              </a:solidFill>
            </a:endParaRPr>
          </a:p>
        </p:txBody>
      </p:sp>
      <p:pic>
        <p:nvPicPr>
          <p:cNvPr id="6" name="Content Placeholder 5" descr="408px-Wolfgang-amadeus-mozart_1.jpg"/>
          <p:cNvPicPr>
            <a:picLocks noGrp="1" noChangeAspect="1"/>
          </p:cNvPicPr>
          <p:nvPr>
            <p:ph idx="1"/>
          </p:nvPr>
        </p:nvPicPr>
        <p:blipFill>
          <a:blip r:embed="rId2" cstate="print"/>
          <a:srcRect t="11069" b="11069"/>
          <a:stretch>
            <a:fillRect/>
          </a:stretch>
        </p:blipFill>
        <p:spPr>
          <a:xfrm>
            <a:off x="3780730" y="692696"/>
            <a:ext cx="5111750" cy="5853113"/>
          </a:xfrm>
        </p:spPr>
      </p:pic>
      <p:sp>
        <p:nvSpPr>
          <p:cNvPr id="5" name="Text Placeholder 4"/>
          <p:cNvSpPr>
            <a:spLocks noGrp="1"/>
          </p:cNvSpPr>
          <p:nvPr>
            <p:ph type="body" sz="half" idx="2"/>
          </p:nvPr>
        </p:nvSpPr>
        <p:spPr>
          <a:xfrm>
            <a:off x="251520" y="2636912"/>
            <a:ext cx="3213993" cy="3921299"/>
          </a:xfrm>
        </p:spPr>
        <p:txBody>
          <a:bodyPr>
            <a:normAutofit fontScale="25000" lnSpcReduction="20000"/>
          </a:bodyPr>
          <a:lstStyle/>
          <a:p>
            <a:r>
              <a:rPr lang="en-US" sz="5800" dirty="0" smtClean="0"/>
              <a:t> </a:t>
            </a:r>
            <a:r>
              <a:rPr lang="en-US" sz="9000" dirty="0" smtClean="0"/>
              <a:t>was born in 1756 and died in 1791. He was an Austrian composer whose works include 41 symphonies, piano concertos and operas. Mozart began to compose music before he was five years </a:t>
            </a:r>
            <a:r>
              <a:rPr lang="en-US" sz="9000" dirty="0" smtClean="0"/>
              <a:t>old and </a:t>
            </a:r>
            <a:r>
              <a:rPr lang="en-US" sz="9000" dirty="0" smtClean="0"/>
              <a:t>performed throughout Europe as a child.</a:t>
            </a:r>
            <a:endParaRPr lang="ru-RU" sz="9000"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3008313" cy="1162050"/>
          </a:xfrm>
        </p:spPr>
        <p:txBody>
          <a:bodyPr>
            <a:noAutofit/>
          </a:bodyPr>
          <a:lstStyle/>
          <a:p>
            <a:r>
              <a:rPr lang="en-US" sz="4000" dirty="0" smtClean="0">
                <a:solidFill>
                  <a:srgbClr val="FF0000"/>
                </a:solidFill>
              </a:rPr>
              <a:t>Johann Sebastian Bach</a:t>
            </a:r>
            <a:endParaRPr lang="ru-RU" sz="4000" dirty="0">
              <a:solidFill>
                <a:srgbClr val="FF0000"/>
              </a:solidFill>
            </a:endParaRPr>
          </a:p>
        </p:txBody>
      </p:sp>
      <p:pic>
        <p:nvPicPr>
          <p:cNvPr id="4" name="Content Placeholder 3" descr="portrait_johann_sebastian_bac_hi.jpg"/>
          <p:cNvPicPr>
            <a:picLocks noGrp="1" noChangeAspect="1"/>
          </p:cNvPicPr>
          <p:nvPr>
            <p:ph idx="1"/>
          </p:nvPr>
        </p:nvPicPr>
        <p:blipFill>
          <a:blip r:embed="rId2" cstate="print"/>
          <a:srcRect t="4239" b="4239"/>
          <a:stretch>
            <a:fillRect/>
          </a:stretch>
        </p:blipFill>
        <p:spPr>
          <a:xfrm>
            <a:off x="3780730" y="744239"/>
            <a:ext cx="5111750" cy="5853113"/>
          </a:xfrm>
        </p:spPr>
      </p:pic>
      <p:sp>
        <p:nvSpPr>
          <p:cNvPr id="5" name="Text Placeholder 4"/>
          <p:cNvSpPr>
            <a:spLocks noGrp="1"/>
          </p:cNvSpPr>
          <p:nvPr>
            <p:ph type="body" sz="half" idx="2"/>
          </p:nvPr>
        </p:nvSpPr>
        <p:spPr>
          <a:xfrm>
            <a:off x="395536" y="2166937"/>
            <a:ext cx="3008313" cy="4691063"/>
          </a:xfrm>
        </p:spPr>
        <p:txBody>
          <a:bodyPr>
            <a:normAutofit/>
          </a:bodyPr>
          <a:lstStyle/>
          <a:p>
            <a:r>
              <a:rPr lang="en-US" sz="2800" dirty="0" smtClean="0"/>
              <a:t>was </a:t>
            </a:r>
            <a:r>
              <a:rPr lang="en-US" sz="2800" dirty="0" smtClean="0"/>
              <a:t>born in 1685 and died in 1750. He was a German musician and composer, one of the best known and most admired of all time, well-known for his organ music.</a:t>
            </a:r>
            <a:endParaRPr lang="ru-RU" sz="2800"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rPr>
              <a:t>Ludwig van Beethoven</a:t>
            </a:r>
            <a:endParaRPr lang="ru-RU" sz="4000" dirty="0">
              <a:solidFill>
                <a:srgbClr val="FF0000"/>
              </a:solidFill>
            </a:endParaRPr>
          </a:p>
        </p:txBody>
      </p:sp>
      <p:pic>
        <p:nvPicPr>
          <p:cNvPr id="4" name="Content Placeholder 3" descr="Beethoven.jpg"/>
          <p:cNvPicPr>
            <a:picLocks noGrp="1" noChangeAspect="1"/>
          </p:cNvPicPr>
          <p:nvPr>
            <p:ph idx="1"/>
          </p:nvPr>
        </p:nvPicPr>
        <p:blipFill>
          <a:blip r:embed="rId2" cstate="print"/>
          <a:srcRect t="2402" b="2402"/>
          <a:stretch>
            <a:fillRect/>
          </a:stretch>
        </p:blipFill>
        <p:spPr>
          <a:xfrm>
            <a:off x="3779912" y="764704"/>
            <a:ext cx="5111750" cy="5853113"/>
          </a:xfrm>
        </p:spPr>
      </p:pic>
      <p:sp>
        <p:nvSpPr>
          <p:cNvPr id="5" name="Text Placeholder 4"/>
          <p:cNvSpPr>
            <a:spLocks noGrp="1"/>
          </p:cNvSpPr>
          <p:nvPr>
            <p:ph type="body" sz="half" idx="2"/>
          </p:nvPr>
        </p:nvSpPr>
        <p:spPr>
          <a:xfrm>
            <a:off x="457200" y="1762273"/>
            <a:ext cx="3008313" cy="4691063"/>
          </a:xfrm>
        </p:spPr>
        <p:txBody>
          <a:bodyPr>
            <a:noAutofit/>
          </a:bodyPr>
          <a:lstStyle/>
          <a:p>
            <a:r>
              <a:rPr lang="en-US" sz="2000" dirty="0" smtClean="0"/>
              <a:t>was </a:t>
            </a:r>
            <a:r>
              <a:rPr lang="en-US" sz="2000" dirty="0" smtClean="0"/>
              <a:t>born in 1770 in Germany and died in 1827, one of the world’s greatest composers. At the peak of his career, he began to lose his hearing. But it didn’t interfere with his ability to compose. He wrote one of his most powerful compositions- the Ninth Symphony- after he became completely deaf. And now I want you to listen to a piece of his greatest work “ The Ninth Symphony”</a:t>
            </a:r>
            <a:endParaRPr lang="ru-RU" sz="2000" dirty="0" smtClean="0"/>
          </a:p>
          <a:p>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3322712" cy="1787798"/>
          </a:xfrm>
        </p:spPr>
        <p:txBody>
          <a:bodyPr>
            <a:normAutofit fontScale="90000"/>
          </a:bodyPr>
          <a:lstStyle/>
          <a:p>
            <a:r>
              <a:rPr lang="en-US" sz="4400" dirty="0" smtClean="0">
                <a:solidFill>
                  <a:srgbClr val="FF0000"/>
                </a:solidFill>
              </a:rPr>
              <a:t>Sergei Rachmaninoff</a:t>
            </a:r>
            <a:r>
              <a:rPr lang="en-US" sz="2800" dirty="0" smtClean="0">
                <a:solidFill>
                  <a:srgbClr val="FF0000"/>
                </a:solidFill>
              </a:rPr>
              <a:t/>
            </a:r>
            <a:br>
              <a:rPr lang="en-US" sz="2800" dirty="0" smtClean="0">
                <a:solidFill>
                  <a:srgbClr val="FF0000"/>
                </a:solidFill>
              </a:rPr>
            </a:br>
            <a:r>
              <a:rPr lang="en-US" dirty="0" smtClean="0"/>
              <a:t/>
            </a:r>
            <a:br>
              <a:rPr lang="en-US" dirty="0" smtClean="0"/>
            </a:br>
            <a:r>
              <a:rPr lang="en-US" sz="1800" dirty="0" smtClean="0"/>
              <a:t>April 1, 1873 - March 28, 1943</a:t>
            </a:r>
            <a:endParaRPr lang="ru-RU" sz="1800" dirty="0"/>
          </a:p>
        </p:txBody>
      </p:sp>
      <p:pic>
        <p:nvPicPr>
          <p:cNvPr id="4" name="Content Placeholder 3" descr="200px-Rachmaninov.jpg"/>
          <p:cNvPicPr>
            <a:picLocks noGrp="1" noChangeAspect="1"/>
          </p:cNvPicPr>
          <p:nvPr>
            <p:ph idx="1"/>
          </p:nvPr>
        </p:nvPicPr>
        <p:blipFill>
          <a:blip r:embed="rId2" cstate="print"/>
          <a:srcRect t="6628" b="6628"/>
          <a:stretch>
            <a:fillRect/>
          </a:stretch>
        </p:blipFill>
        <p:spPr>
          <a:xfrm>
            <a:off x="3779912" y="764704"/>
            <a:ext cx="5111750" cy="5853113"/>
          </a:xfrm>
        </p:spPr>
      </p:pic>
      <p:sp>
        <p:nvSpPr>
          <p:cNvPr id="5" name="Text Placeholder 4"/>
          <p:cNvSpPr>
            <a:spLocks noGrp="1"/>
          </p:cNvSpPr>
          <p:nvPr>
            <p:ph type="body" sz="half" idx="2"/>
          </p:nvPr>
        </p:nvSpPr>
        <p:spPr>
          <a:xfrm>
            <a:off x="395536" y="2780928"/>
            <a:ext cx="3008313" cy="3710335"/>
          </a:xfrm>
        </p:spPr>
        <p:txBody>
          <a:bodyPr>
            <a:normAutofit/>
          </a:bodyPr>
          <a:lstStyle/>
          <a:p>
            <a:r>
              <a:rPr lang="en-US" sz="2800" dirty="0" smtClean="0"/>
              <a:t>was a Russian musician known for his magnificent piano playing as well as his distinguished compositions and symphonies.</a:t>
            </a:r>
            <a:endParaRPr lang="ru-RU"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3008313" cy="1162050"/>
          </a:xfrm>
        </p:spPr>
        <p:txBody>
          <a:bodyPr>
            <a:noAutofit/>
          </a:bodyPr>
          <a:lstStyle/>
          <a:p>
            <a:r>
              <a:rPr lang="en-US" sz="4000" dirty="0" err="1" smtClean="0">
                <a:solidFill>
                  <a:srgbClr val="FF0000"/>
                </a:solidFill>
              </a:rPr>
              <a:t>Pyotr</a:t>
            </a:r>
            <a:r>
              <a:rPr lang="en-US" sz="4000" dirty="0" smtClean="0">
                <a:solidFill>
                  <a:srgbClr val="FF0000"/>
                </a:solidFill>
              </a:rPr>
              <a:t> </a:t>
            </a:r>
            <a:r>
              <a:rPr lang="en-US" sz="4000" dirty="0" err="1" smtClean="0">
                <a:solidFill>
                  <a:srgbClr val="FF0000"/>
                </a:solidFill>
              </a:rPr>
              <a:t>Ilyich</a:t>
            </a:r>
            <a:r>
              <a:rPr lang="en-US" sz="4000" dirty="0" smtClean="0">
                <a:solidFill>
                  <a:srgbClr val="FF0000"/>
                </a:solidFill>
              </a:rPr>
              <a:t> Tchaikovsky </a:t>
            </a:r>
            <a:endParaRPr lang="ru-RU" sz="4000" dirty="0">
              <a:solidFill>
                <a:srgbClr val="FF0000"/>
              </a:solidFill>
            </a:endParaRPr>
          </a:p>
        </p:txBody>
      </p:sp>
      <p:pic>
        <p:nvPicPr>
          <p:cNvPr id="4" name="Content Placeholder 3" descr="1.jpeg"/>
          <p:cNvPicPr>
            <a:picLocks noGrp="1" noChangeAspect="1"/>
          </p:cNvPicPr>
          <p:nvPr>
            <p:ph idx="1"/>
          </p:nvPr>
        </p:nvPicPr>
        <p:blipFill>
          <a:blip r:embed="rId2" cstate="print"/>
          <a:srcRect t="7061" b="7061"/>
          <a:stretch>
            <a:fillRect/>
          </a:stretch>
        </p:blipFill>
        <p:spPr>
          <a:xfrm>
            <a:off x="3852738" y="816247"/>
            <a:ext cx="5111750" cy="5853113"/>
          </a:xfrm>
        </p:spPr>
      </p:pic>
      <p:sp>
        <p:nvSpPr>
          <p:cNvPr id="5" name="Text Placeholder 4"/>
          <p:cNvSpPr>
            <a:spLocks noGrp="1"/>
          </p:cNvSpPr>
          <p:nvPr>
            <p:ph type="body" sz="half" idx="2"/>
          </p:nvPr>
        </p:nvSpPr>
        <p:spPr>
          <a:xfrm>
            <a:off x="395536" y="1844824"/>
            <a:ext cx="3008313" cy="4691063"/>
          </a:xfrm>
        </p:spPr>
        <p:txBody>
          <a:bodyPr>
            <a:normAutofit fontScale="85000" lnSpcReduction="20000"/>
          </a:bodyPr>
          <a:lstStyle/>
          <a:p>
            <a:r>
              <a:rPr lang="en-US" dirty="0" smtClean="0"/>
              <a:t> </a:t>
            </a:r>
          </a:p>
          <a:p>
            <a:r>
              <a:rPr lang="en-US" b="1" dirty="0" smtClean="0"/>
              <a:t>(1840–1893)</a:t>
            </a:r>
          </a:p>
          <a:p>
            <a:endParaRPr lang="en-US" sz="2800" dirty="0"/>
          </a:p>
          <a:p>
            <a:r>
              <a:rPr lang="en-US" sz="3500" dirty="0" smtClean="0"/>
              <a:t>is </a:t>
            </a:r>
            <a:r>
              <a:rPr lang="en-US" sz="3500" dirty="0" smtClean="0"/>
              <a:t>widely considered the most popular Russian composer in history. His work includes </a:t>
            </a:r>
            <a:endParaRPr lang="en-US" sz="3500" dirty="0" smtClean="0"/>
          </a:p>
          <a:p>
            <a:r>
              <a:rPr lang="en-US" sz="3500" dirty="0" smtClean="0"/>
              <a:t>T</a:t>
            </a:r>
            <a:r>
              <a:rPr lang="en-US" sz="3500" dirty="0" smtClean="0"/>
              <a:t>he </a:t>
            </a:r>
            <a:r>
              <a:rPr lang="en-US" sz="3500" dirty="0" smtClean="0"/>
              <a:t>Sleeping Beauty and </a:t>
            </a:r>
            <a:endParaRPr lang="en-US" sz="3500" dirty="0" smtClean="0"/>
          </a:p>
          <a:p>
            <a:r>
              <a:rPr lang="en-US" sz="3500" dirty="0" smtClean="0"/>
              <a:t>The </a:t>
            </a:r>
            <a:r>
              <a:rPr lang="en-US" sz="3500" dirty="0" smtClean="0"/>
              <a:t>Nutcracker.</a:t>
            </a:r>
            <a:endParaRPr lang="ru-RU" sz="3500" dirty="0"/>
          </a:p>
        </p:txBody>
      </p:sp>
    </p:spTree>
  </p:cSld>
  <p:clrMapOvr>
    <a:masterClrMapping/>
  </p:clrMapOvr>
</p:sld>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252</TotalTime>
  <Words>267</Words>
  <Application>Microsoft Macintosh PowerPoint</Application>
  <PresentationFormat>On-screen Show (4:3)</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 MUSA - GODDESS of MUSIC </vt:lpstr>
      <vt:lpstr>Henry  Longfellow</vt:lpstr>
      <vt:lpstr>Victor Hugo </vt:lpstr>
      <vt:lpstr>Wolfgang Amadeus Mozart</vt:lpstr>
      <vt:lpstr>Johann Sebastian Bach</vt:lpstr>
      <vt:lpstr>Ludwig van Beethoven</vt:lpstr>
      <vt:lpstr>Sergei Rachmaninoff  April 1, 1873 - March 28, 1943</vt:lpstr>
      <vt:lpstr>Pyotr Ilyich Tchaikovsky </vt:lpstr>
      <vt:lpstr>School  459 Chekusheva 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in our life</dc:title>
  <dc:creator>CHEKUSHEVA</dc:creator>
  <cp:lastModifiedBy>Chekusheva Svetlana</cp:lastModifiedBy>
  <cp:revision>8</cp:revision>
  <dcterms:created xsi:type="dcterms:W3CDTF">2014-04-07T17:46:42Z</dcterms:created>
  <dcterms:modified xsi:type="dcterms:W3CDTF">2014-04-17T16:56:37Z</dcterms:modified>
</cp:coreProperties>
</file>