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ru/url?sa=i&amp;rct=j&amp;q=&amp;esrc=s&amp;source=images&amp;cd=&amp;cad=rja&amp;uact=8&amp;docid=Wc6jyoJLeaYA6M&amp;tbnid=SW4NkmN0YWFH6M:&amp;ved=0CAUQjRw&amp;url=http://katyaburg.ru/razdely/zhenskiy-klub/zhenskie-perchatki-iz-kozhi-zamshi-kollekciya-foto&amp;ei=jX5YU_iwIqrJ4gSR8ICoAQ&amp;bvm=bv.65397613,d.bGE&amp;psig=AFQjCNEjXPPyT0usy7mu2CdR-gX429N3Ig&amp;ust=1398394856631505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gif"/><Relationship Id="rId2" Type="http://schemas.openxmlformats.org/officeDocument/2006/relationships/hyperlink" Target="http://www.google.ru/url?sa=i&amp;rct=j&amp;q=&amp;esrc=s&amp;source=images&amp;cd=&amp;cad=rja&amp;uact=8&amp;docid=HTQjhEOiA_B_4M&amp;tbnid=GDMl0lely0GgBM:&amp;ved=0CAUQjRw&amp;url=http://launer.com/royale-handbag-l.html&amp;ei=Wn9YU4yXBuq44ATh_IB4&amp;bvm=bv.65397613,d.bGE&amp;psig=AFQjCNGgzlLPj6RJRWYEYDveJsUNprp-KA&amp;ust=139839502693080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ru/url?sa=i&amp;rct=j&amp;q=&amp;esrc=s&amp;source=images&amp;cd=&amp;cad=rja&amp;uact=8&amp;docid=_gFYyplHyn_08M&amp;tbnid=0RoxFREWcoeCnM:&amp;ved=0CAUQjRw&amp;url=http://www.sportmarket.narod.ru/k004.htm&amp;ei=RX5YU7abOueJ4ASl3YFY&amp;bvm=bv.65397613,d.bGE&amp;psig=AFQjCNEQUgos5hUvU_TLpO1tSzgFWEbeMQ&amp;ust=1398394764091086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ru/url?sa=i&amp;rct=j&amp;q=&amp;esrc=s&amp;source=images&amp;cd=&amp;cad=rja&amp;uact=8&amp;docid=04OxCmH15VbnKM&amp;tbnid=56s7xwR6y_QS4M:&amp;ved=0CAUQjRw&amp;url=http://1000stranic.ru/publ/kto/dvukh_trekhfokusnye_ochki/28-1-0-68&amp;ei=3n5YU72tBuWN4wTR5IHAAg&amp;bvm=bv.65397613,d.bGE&amp;psig=AFQjCNHUsW9sMnSzuzmHmd-9W_ahFYklyA&amp;ust=1398394966397345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Овал 17"/>
          <p:cNvSpPr/>
          <p:nvPr/>
        </p:nvSpPr>
        <p:spPr>
          <a:xfrm>
            <a:off x="5181600" y="5029200"/>
            <a:ext cx="2286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676400" y="4343400"/>
            <a:ext cx="2286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048000" y="3733800"/>
            <a:ext cx="2286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838200" y="3048000"/>
            <a:ext cx="2286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838200" y="5638800"/>
            <a:ext cx="2286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934200" y="2362200"/>
            <a:ext cx="2286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029200" y="1676400"/>
            <a:ext cx="3048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0600" y="762000"/>
            <a:ext cx="7010400" cy="5334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Найди в каждом ряде слов лишнее и из первых букв лишних слов составь новое слово: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763000" cy="525780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peas, carrots, oranges, cap, potatoes, pears</a:t>
            </a:r>
          </a:p>
          <a:p>
            <a:pPr marL="514350" indent="-514350" algn="l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t-shirt, shirt, hat, jeans, trousers, lollipops</a:t>
            </a:r>
          </a:p>
          <a:p>
            <a:pPr marL="514350" indent="-514350" algn="l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orange, sweets, jam, cake, lollipops</a:t>
            </a:r>
          </a:p>
          <a:p>
            <a:pPr marL="514350" indent="-514350" algn="l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frog, spider, t-shirt, monkey, elephant</a:t>
            </a:r>
          </a:p>
          <a:p>
            <a:pPr marL="514350" indent="-514350" algn="l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run, hat, draw, jump, fly, swim</a:t>
            </a:r>
          </a:p>
          <a:p>
            <a:pPr marL="514350" indent="-514350" algn="l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spider, orange, jumper, eyes, monkey, nose</a:t>
            </a:r>
          </a:p>
          <a:p>
            <a:pPr marL="514350" indent="-514350" algn="l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socks, pear, potato, puppy, peas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181600" y="2133600"/>
            <a:ext cx="5334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010400" y="2819400"/>
            <a:ext cx="15240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38200" y="3429000"/>
            <a:ext cx="12954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124200" y="4114800"/>
            <a:ext cx="1219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676400" y="4800600"/>
            <a:ext cx="6858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181600" y="5410200"/>
            <a:ext cx="838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38200" y="6096000"/>
            <a:ext cx="9906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  <p:bldP spid="16" grpId="0" animBg="1"/>
      <p:bldP spid="15" grpId="0" animBg="1"/>
      <p:bldP spid="19" grpId="0" animBg="1"/>
      <p:bldP spid="14" grpId="0" animBg="1"/>
      <p:bldP spid="13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192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3800" dirty="0" smtClean="0">
                <a:latin typeface="Aharoni" pitchFamily="2" charset="-79"/>
                <a:cs typeface="Aharoni" pitchFamily="2" charset="-79"/>
              </a:rPr>
              <a:t>Clothes</a:t>
            </a:r>
          </a:p>
          <a:p>
            <a:pPr>
              <a:buNone/>
            </a:pPr>
            <a:r>
              <a:rPr lang="ru-RU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haroni" pitchFamily="2" charset="-79"/>
              </a:rPr>
              <a:t>Одежда</a:t>
            </a:r>
            <a:endParaRPr lang="ru-RU" sz="13800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https://encrypted-tbn1.gstatic.com/images?q=tbn:ANd9GcQqZJJQl81cHMbtyyYWO50SoOzvW8kLFQj3Hn578sfw8JB_9kw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4114800"/>
            <a:ext cx="1066799" cy="1066799"/>
          </a:xfrm>
          <a:prstGeom prst="rect">
            <a:avLst/>
          </a:prstGeom>
          <a:noFill/>
        </p:spPr>
      </p:pic>
      <p:pic>
        <p:nvPicPr>
          <p:cNvPr id="1038" name="Picture 14" descr="http://1000stranic.ru/123/goldman-5825205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971800"/>
            <a:ext cx="2133600" cy="14261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735012"/>
          </a:xfrm>
          <a:solidFill>
            <a:schemeClr val="accent4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Learn some more words: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990600"/>
            <a:ext cx="7010400" cy="5867400"/>
          </a:xfrm>
        </p:spPr>
        <p:txBody>
          <a:bodyPr numCol="2"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 swimsuit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belt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gloves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glasses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handbag, bag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pants, trousers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Pajamas</a:t>
            </a:r>
          </a:p>
          <a:p>
            <a:endParaRPr lang="en-US" sz="4400" dirty="0" smtClean="0">
              <a:solidFill>
                <a:schemeClr val="tx1"/>
              </a:solidFill>
            </a:endParaRPr>
          </a:p>
          <a:p>
            <a:r>
              <a:rPr lang="en-US" sz="4400" dirty="0" smtClean="0">
                <a:solidFill>
                  <a:schemeClr val="tx1"/>
                </a:solidFill>
              </a:rPr>
              <a:t>sweater 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sandals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scarf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shirt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suit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top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trainers</a:t>
            </a:r>
            <a:endParaRPr lang="ru-RU" sz="4400" dirty="0">
              <a:solidFill>
                <a:schemeClr val="tx1"/>
              </a:solidFill>
            </a:endParaRPr>
          </a:p>
        </p:txBody>
      </p:sp>
      <p:pic>
        <p:nvPicPr>
          <p:cNvPr id="1032" name="Picture 8" descr="http://www.sportmarket.narod.ru/remni/poys_shtangista.gif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" y="1676400"/>
            <a:ext cx="1752600" cy="1252312"/>
          </a:xfrm>
          <a:prstGeom prst="rect">
            <a:avLst/>
          </a:prstGeom>
          <a:noFill/>
        </p:spPr>
      </p:pic>
      <p:pic>
        <p:nvPicPr>
          <p:cNvPr id="1036" name="Picture 12" descr="http://katyaburg.ru/sites/default/files/pictures/obuv_acsessuary/modnye_genskie_perchatki_48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91000" y="2438400"/>
            <a:ext cx="926324" cy="1000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113</Words>
  <PresentationFormat>Экран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Найди в каждом ряде слов лишнее и из первых букв лишних слов составь новое слово: </vt:lpstr>
      <vt:lpstr>Слайд 2</vt:lpstr>
      <vt:lpstr>Learn some more words: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Найди в каждом ряде слов лишнее и из первых букв лишних слов составь новое слово: </dc:title>
  <dc:creator>1</dc:creator>
  <cp:lastModifiedBy>1</cp:lastModifiedBy>
  <cp:revision>4</cp:revision>
  <dcterms:created xsi:type="dcterms:W3CDTF">2014-04-23T17:54:26Z</dcterms:created>
  <dcterms:modified xsi:type="dcterms:W3CDTF">2014-04-24T13:45:41Z</dcterms:modified>
</cp:coreProperties>
</file>