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79" d="100"/>
          <a:sy n="79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ECD0D-6928-43E9-9EBC-6BBC6993C5CB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2772-1533-40F7-99A4-A2F8EA564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2772-1533-40F7-99A4-A2F8EA564F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2772-1533-40F7-99A4-A2F8EA564FE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26876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Bastelideen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72400" cy="1199704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zu Ostern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 descr="frohe_ostern_animiert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4690658" cy="836712"/>
          </a:xfrm>
          <a:prstGeom prst="rect">
            <a:avLst/>
          </a:prstGeom>
        </p:spPr>
      </p:pic>
      <p:pic>
        <p:nvPicPr>
          <p:cNvPr id="7" name="Рисунок 6" descr="frohe_ostern_animiert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080988"/>
            <a:ext cx="4355976" cy="777012"/>
          </a:xfrm>
          <a:prstGeom prst="rect">
            <a:avLst/>
          </a:prstGeom>
        </p:spPr>
      </p:pic>
      <p:pic>
        <p:nvPicPr>
          <p:cNvPr id="14338" name="Picture 2" descr="http://www.basteln-gestalten.de/files/bastelngestalten/ostern/osterkoerbchen-baste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3123509" cy="2348880"/>
          </a:xfrm>
          <a:prstGeom prst="rect">
            <a:avLst/>
          </a:prstGeom>
          <a:noFill/>
        </p:spPr>
      </p:pic>
      <p:pic>
        <p:nvPicPr>
          <p:cNvPr id="23556" name="Picture 4" descr="Ost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steln zu O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381250" cy="17907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2987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Bestreiche die Papprolle mit Klebstoff und roll sie dann in Krepp-Papier ein (lass es an den Rändern gut überstehen).</a:t>
            </a:r>
            <a:endParaRPr lang="ru-RU" dirty="0"/>
          </a:p>
        </p:txBody>
      </p:sp>
      <p:pic>
        <p:nvPicPr>
          <p:cNvPr id="24580" name="Picture 4" descr="Osterhasen bast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2381250" cy="1790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177281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Schlage das überstehende Krepp-Papier nach innen ein.</a:t>
            </a:r>
            <a:endParaRPr lang="ru-RU" dirty="0"/>
          </a:p>
        </p:txBody>
      </p:sp>
      <p:pic>
        <p:nvPicPr>
          <p:cNvPr id="24582" name="Picture 6" descr="Anleitung für  einen Osterha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28184" y="1844824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Klebe die Rolle auf das </a:t>
            </a:r>
            <a:r>
              <a:rPr lang="de-DE" dirty="0" err="1" smtClean="0"/>
              <a:t>Fußteil</a:t>
            </a:r>
            <a:r>
              <a:rPr lang="de-DE" dirty="0" smtClean="0"/>
              <a:t>.</a:t>
            </a:r>
            <a:endParaRPr lang="ru-RU" dirty="0"/>
          </a:p>
        </p:txBody>
      </p:sp>
      <p:pic>
        <p:nvPicPr>
          <p:cNvPr id="24584" name="Picture 8" descr="Bastelanleitung für Ost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2381250" cy="1790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725144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aus dem weißen Filz einen Kreis mit dem Radius von 1,5 cm aus.</a:t>
            </a:r>
            <a:endParaRPr lang="ru-RU" dirty="0"/>
          </a:p>
        </p:txBody>
      </p:sp>
      <p:pic>
        <p:nvPicPr>
          <p:cNvPr id="24586" name="Picture 10" descr="Basteln zu Ost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924944"/>
            <a:ext cx="2381250" cy="17907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15816" y="4826675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aus rotem Filz ein kleines Dreieck als Mund aus. Klebe ihn und 2 kleine schwarze Punkte (Papierlocher) als Augen auf.</a:t>
            </a:r>
            <a:endParaRPr lang="de-DE" dirty="0"/>
          </a:p>
        </p:txBody>
      </p:sp>
      <p:pic>
        <p:nvPicPr>
          <p:cNvPr id="24588" name="Picture 12" descr="Osterbastele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636912"/>
            <a:ext cx="2381250" cy="17907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96136" y="4293096"/>
            <a:ext cx="3347864" cy="234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2 kleine Streifen aus schwarzem Tonkarton aus.</a:t>
            </a:r>
          </a:p>
          <a:p>
            <a:r>
              <a:rPr lang="de-DE" dirty="0" smtClean="0"/>
              <a:t>Schneide die Streifen mehrmals bis zum Rand ein.</a:t>
            </a:r>
          </a:p>
          <a:p>
            <a:r>
              <a:rPr lang="de-DE" dirty="0" smtClean="0"/>
              <a:t>Klebe sie dann als Schnurrhaare an.</a:t>
            </a:r>
            <a:endParaRPr lang="de-D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steln O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81250" cy="1790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Klebe das Gesicht dann auf.</a:t>
            </a:r>
            <a:endParaRPr lang="ru-RU" dirty="0"/>
          </a:p>
        </p:txBody>
      </p:sp>
      <p:pic>
        <p:nvPicPr>
          <p:cNvPr id="25604" name="Picture 4" descr="Basteln mit Krepppap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381250" cy="1790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772816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Zeichne 2 mal etwa 6,5 cm langes Ohr auf Karton.</a:t>
            </a:r>
          </a:p>
          <a:p>
            <a:r>
              <a:rPr lang="de-DE" dirty="0" smtClean="0"/>
              <a:t>Schneide beide Teile aus.</a:t>
            </a:r>
            <a:endParaRPr lang="de-DE" dirty="0"/>
          </a:p>
        </p:txBody>
      </p:sp>
      <p:pic>
        <p:nvPicPr>
          <p:cNvPr id="25606" name="Picture 6" descr="Osterbastel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56176" y="1844824"/>
            <a:ext cx="2987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aus Papier 2 kleine etwa 3 cm lange Ohren aus.</a:t>
            </a:r>
          </a:p>
          <a:p>
            <a:r>
              <a:rPr lang="de-DE" dirty="0" smtClean="0"/>
              <a:t>Klebe sie auf die großen Ohren.</a:t>
            </a:r>
            <a:endParaRPr lang="de-DE" dirty="0"/>
          </a:p>
        </p:txBody>
      </p:sp>
      <p:pic>
        <p:nvPicPr>
          <p:cNvPr id="25608" name="Picture 8" descr="Oster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3064168" cy="2304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Klebe die Ohren dann an dem Hasen an.</a:t>
            </a:r>
          </a:p>
          <a:p>
            <a:r>
              <a:rPr lang="de-DE" dirty="0" smtClean="0"/>
              <a:t>Jetzt kannst du den Osterhasen mit Ostereiern füllen.</a:t>
            </a:r>
            <a:endParaRPr lang="de-D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1368152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Osterschmuck basteln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Osterschmuck bast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981" y="0"/>
            <a:ext cx="3315019" cy="24928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Du benötigst dafür</a:t>
            </a:r>
            <a:r>
              <a:rPr lang="de-DE" dirty="0" smtClean="0"/>
              <a:t>:</a:t>
            </a:r>
          </a:p>
          <a:p>
            <a:r>
              <a:rPr lang="de-DE" dirty="0" smtClean="0"/>
              <a:t>Tonkarton in verschiedenen Farben</a:t>
            </a:r>
          </a:p>
          <a:p>
            <a:r>
              <a:rPr lang="de-DE" dirty="0" smtClean="0"/>
              <a:t>Bleistift, Papier</a:t>
            </a:r>
          </a:p>
          <a:p>
            <a:r>
              <a:rPr lang="de-DE" dirty="0" smtClean="0"/>
              <a:t>Schere (am besten eine Nagelschere)</a:t>
            </a:r>
          </a:p>
          <a:p>
            <a:r>
              <a:rPr lang="de-DE" dirty="0" smtClean="0"/>
              <a:t>Papierlocher</a:t>
            </a:r>
          </a:p>
          <a:p>
            <a:r>
              <a:rPr lang="de-DE" dirty="0" smtClean="0"/>
              <a:t>Nadel &amp; Faden</a:t>
            </a:r>
            <a:endParaRPr lang="de-DE" dirty="0"/>
          </a:p>
        </p:txBody>
      </p:sp>
      <p:pic>
        <p:nvPicPr>
          <p:cNvPr id="26628" name="Picture 4" descr="Osterbastel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2808312" cy="21118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Zeichne einen Vogel (etwa 9 cm lang).</a:t>
            </a:r>
          </a:p>
          <a:p>
            <a:r>
              <a:rPr lang="de-DE" dirty="0" smtClean="0"/>
              <a:t>Schneide den Umriss aus.</a:t>
            </a:r>
            <a:endParaRPr lang="de-DE" dirty="0"/>
          </a:p>
        </p:txBody>
      </p:sp>
      <p:pic>
        <p:nvPicPr>
          <p:cNvPr id="26630" name="Picture 6" descr="Bastelanleitung für einen Vog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3029322" cy="22780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3" y="465313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auch die Innenflächen aus.</a:t>
            </a:r>
            <a:endParaRPr lang="ru-RU" dirty="0"/>
          </a:p>
        </p:txBody>
      </p:sp>
      <p:pic>
        <p:nvPicPr>
          <p:cNvPr id="26632" name="Picture 8" descr="Bastelideen zu Ost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24944"/>
            <a:ext cx="2987824" cy="22468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24128" y="5103674"/>
            <a:ext cx="356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Übertrage die Vorlage auf Tonkarton.</a:t>
            </a:r>
          </a:p>
          <a:p>
            <a:r>
              <a:rPr lang="de-DE" dirty="0" smtClean="0"/>
              <a:t>Schneide den Vogel aus.</a:t>
            </a:r>
          </a:p>
          <a:p>
            <a:r>
              <a:rPr lang="de-DE" dirty="0" smtClean="0"/>
              <a:t>Das Auge kannst du am besten mit einem Papierlocher lochen.</a:t>
            </a:r>
            <a:endParaRPr lang="de-D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steln zu Os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16424" cy="2869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Ziehe zum Schluss einen Faden durch das Federkleid ganz oben, damit du den Vogel anhängen kannst.</a:t>
            </a:r>
            <a:endParaRPr lang="ru-RU" dirty="0"/>
          </a:p>
        </p:txBody>
      </p:sp>
      <p:pic>
        <p:nvPicPr>
          <p:cNvPr id="27652" name="Picture 4" descr="Vögel bast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212976"/>
            <a:ext cx="4021721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3573016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Mit der Vorlage kannst du noch viele weitere Vögel basteln.</a:t>
            </a:r>
            <a:endParaRPr lang="ru-RU" dirty="0"/>
          </a:p>
        </p:txBody>
      </p:sp>
      <p:pic>
        <p:nvPicPr>
          <p:cNvPr id="10242" name="Picture 2" descr="http://incognitoheureux.i.n.pic.centerblog.net/60706b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81736"/>
            <a:ext cx="3781425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tern-DominoXL-r-k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5004048"/>
          </a:xfrm>
          <a:prstGeom prst="rect">
            <a:avLst/>
          </a:prstGeom>
        </p:spPr>
      </p:pic>
      <p:pic>
        <p:nvPicPr>
          <p:cNvPr id="3" name="Рисунок 2" descr="ostern-42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101114"/>
            <a:ext cx="5004048" cy="37568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Andere Bastelideen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t3.gstatic.com/images?q=tbn:ANd9GcTuYi7RUNLcSgyCZcHmz-5ugu3tPZQylWAOfyw4FzDcpw2rqJ_vCLeoOxgcT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t0.gstatic.com/images?q=tbn:ANd9GcRk_9UOIc4Bp4KkTtvrpyeMe0QxtAp3EY-DswUaOjw4M5DwgOxBl02-lX7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099" y="0"/>
            <a:ext cx="3242901" cy="4176464"/>
          </a:xfrm>
          <a:prstGeom prst="rect">
            <a:avLst/>
          </a:prstGeom>
          <a:noFill/>
        </p:spPr>
      </p:pic>
      <p:pic>
        <p:nvPicPr>
          <p:cNvPr id="28680" name="Picture 8" descr="http://www.bastelideen.info/assets/images/Kinderbasteln_-_Basteln_zu_Ostern_-_Henne_Fensterb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3571875" cy="4152901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TuYi7RUNLcSgyCZcHmz-5ugu3tPZQylWAOfyw4FzDcpw2rqJ_vCLeoOxgc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13584"/>
            <a:ext cx="3502319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readoo.com/forum/cdbilder/user_upload/1175493959_1175454864_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5527" cy="4320480"/>
          </a:xfrm>
          <a:prstGeom prst="rect">
            <a:avLst/>
          </a:prstGeom>
          <a:noFill/>
        </p:spPr>
      </p:pic>
      <p:pic>
        <p:nvPicPr>
          <p:cNvPr id="29700" name="Picture 4" descr="http://www.coppenrath-wiese.de/img_content/basteln_ostern2011_aufhaenger_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2711"/>
            <a:ext cx="3563888" cy="2805289"/>
          </a:xfrm>
          <a:prstGeom prst="rect">
            <a:avLst/>
          </a:prstGeom>
          <a:noFill/>
        </p:spPr>
      </p:pic>
      <p:pic>
        <p:nvPicPr>
          <p:cNvPr id="5" name="Picture 2" descr="Kinderbasteln - Basteln zu Ostern - Henne Osterko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6580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ikisweb.de/ostern/ausdrucken/girlanden/vorlag15.gif"/>
          <p:cNvPicPr>
            <a:picLocks noChangeAspect="1" noChangeArrowheads="1"/>
          </p:cNvPicPr>
          <p:nvPr/>
        </p:nvPicPr>
        <p:blipFill>
          <a:blip r:embed="rId3" cstate="print"/>
          <a:srcRect t="2485" b="5331"/>
          <a:stretch>
            <a:fillRect/>
          </a:stretch>
        </p:blipFill>
        <p:spPr bwMode="auto">
          <a:xfrm>
            <a:off x="0" y="0"/>
            <a:ext cx="4392488" cy="5976312"/>
          </a:xfrm>
          <a:prstGeom prst="rect">
            <a:avLst/>
          </a:prstGeom>
          <a:noFill/>
        </p:spPr>
      </p:pic>
      <p:pic>
        <p:nvPicPr>
          <p:cNvPr id="30724" name="Picture 4" descr="http://www.kikisweb.de/ostern/ausdrucken/girlanden/ostere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345" y="3933056"/>
            <a:ext cx="5001655" cy="2924944"/>
          </a:xfrm>
          <a:prstGeom prst="rect">
            <a:avLst/>
          </a:prstGeom>
          <a:noFill/>
        </p:spPr>
      </p:pic>
      <p:pic>
        <p:nvPicPr>
          <p:cNvPr id="30726" name="Picture 6" descr="http://www.sympathie-werbe-service.de/wp-content/uploads/2012/01/ostern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76672"/>
            <a:ext cx="3131840" cy="2609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termark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0339" y="0"/>
            <a:ext cx="4953661" cy="3715246"/>
          </a:xfrm>
          <a:prstGeom prst="rect">
            <a:avLst/>
          </a:prstGeom>
        </p:spPr>
      </p:pic>
      <p:pic>
        <p:nvPicPr>
          <p:cNvPr id="4" name="Рисунок 3" descr="Ostereier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230702" cy="4005064"/>
          </a:xfrm>
          <a:prstGeom prst="rect">
            <a:avLst/>
          </a:prstGeom>
        </p:spPr>
      </p:pic>
      <p:pic>
        <p:nvPicPr>
          <p:cNvPr id="5" name="Рисунок 4" descr="eierkor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340768"/>
            <a:ext cx="1162050" cy="1162050"/>
          </a:xfrm>
          <a:prstGeom prst="rect">
            <a:avLst/>
          </a:prstGeom>
        </p:spPr>
      </p:pic>
      <p:pic>
        <p:nvPicPr>
          <p:cNvPr id="8" name="Рисунок 7" descr="basteln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5093" y="3933056"/>
            <a:ext cx="4908907" cy="25649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steln_ostern2011_girlande_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230"/>
            <a:ext cx="9144000" cy="656177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Zu Ostern kannst du viele schöne Dinge basteln: </a:t>
            </a:r>
            <a:r>
              <a:rPr lang="de-DE" b="0" dirty="0" smtClean="0">
                <a:solidFill>
                  <a:schemeClr val="accent1">
                    <a:lumMod val="50000"/>
                  </a:schemeClr>
                </a:solidFill>
              </a:rPr>
              <a:t>Osterhasen, Küken, Marienkäfer, Osteranhänger, Osterkörbchen oder -becher stehen zur Wahl.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osterhase_korb_2_animi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43162"/>
            <a:ext cx="1872208" cy="2609297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c8f9_d2382a07_XL.jpg"/>
          <p:cNvPicPr>
            <a:picLocks noChangeAspect="1"/>
          </p:cNvPicPr>
          <p:nvPr/>
        </p:nvPicPr>
        <p:blipFill>
          <a:blip r:embed="rId2" cstate="print"/>
          <a:srcRect l="10801" t="2751" r="2401" b="4851"/>
          <a:stretch>
            <a:fillRect/>
          </a:stretch>
        </p:blipFill>
        <p:spPr>
          <a:xfrm>
            <a:off x="0" y="0"/>
            <a:ext cx="2592288" cy="3679377"/>
          </a:xfrm>
          <a:prstGeom prst="rect">
            <a:avLst/>
          </a:prstGeom>
        </p:spPr>
      </p:pic>
      <p:pic>
        <p:nvPicPr>
          <p:cNvPr id="39946" name="Picture 10" descr="http://2.bp.blogspot.com/_ZqQZgTHvlCs/THVDbmzgb9I/AAAAAAAAAtI/RAXP4fcmQok/s1600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10476"/>
            <a:ext cx="2411760" cy="3347523"/>
          </a:xfrm>
          <a:prstGeom prst="rect">
            <a:avLst/>
          </a:prstGeom>
          <a:noFill/>
        </p:spPr>
      </p:pic>
      <p:pic>
        <p:nvPicPr>
          <p:cNvPr id="2050" name="Picture 2" descr="http://blog.jovendo.de/wp-content/uploads/2013/02/ha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6732240" cy="5739236"/>
          </a:xfrm>
          <a:prstGeom prst="rect">
            <a:avLst/>
          </a:prstGeom>
          <a:noFill/>
        </p:spPr>
      </p:pic>
      <p:pic>
        <p:nvPicPr>
          <p:cNvPr id="39942" name="Picture 6" descr="http://www.kruemeltruhe.de/Bilder/Bastelideen_Deko/blumenkran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22783"/>
            <a:ext cx="2088232" cy="2135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sternN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969567"/>
            <a:ext cx="9144001" cy="1888434"/>
          </a:xfrm>
          <a:prstGeom prst="rect">
            <a:avLst/>
          </a:prstGeom>
        </p:spPr>
      </p:pic>
      <p:pic>
        <p:nvPicPr>
          <p:cNvPr id="2" name="Рисунок 1" descr="ost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2483768" cy="2645052"/>
          </a:xfrm>
          <a:prstGeom prst="ellipse">
            <a:avLst/>
          </a:prstGeom>
        </p:spPr>
      </p:pic>
      <p:pic>
        <p:nvPicPr>
          <p:cNvPr id="5" name="Picture 2" descr="http://img1.brigitte.de/asset/Image/wohnen/ostern/eierfaerben/buntes-eierlei-425-450.jpg?cache=9026427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4993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994122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Bastelanleitung für einen Osteranhänger</a:t>
            </a:r>
            <a:endParaRPr lang="de-DE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5362" name="Picture 2" descr="Osteranhä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24336" cy="22743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Du benötigst dafür</a:t>
            </a:r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:</a:t>
            </a:r>
          </a:p>
          <a:p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braunen, schwarzen und weißen Filz</a:t>
            </a:r>
          </a:p>
          <a:p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etwas braunes und schwarzes Tonpapier</a:t>
            </a:r>
          </a:p>
          <a:p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Bleistift, Lineal und Schere</a:t>
            </a:r>
          </a:p>
          <a:p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Klebstoff und Papier</a:t>
            </a:r>
          </a:p>
          <a:p>
            <a:r>
              <a:rPr lang="de-DE" dirty="0" smtClean="0">
                <a:solidFill>
                  <a:schemeClr val="bg2">
                    <a:lumMod val="10000"/>
                  </a:schemeClr>
                </a:solidFill>
                <a:latin typeface="Arial Rounded MT Bold" pitchFamily="34" charset="0"/>
              </a:rPr>
              <a:t>Nadel und Faden</a:t>
            </a:r>
            <a:endParaRPr lang="de-DE" dirty="0">
              <a:solidFill>
                <a:schemeClr val="bg2">
                  <a:lumMod val="1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5364" name="Picture 4" descr="einen Osterhasen bast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2381250" cy="1790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364502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Für den Körper brauchst du insgesamt 90 cm langen Filz (Breite: 2 cm). Es gehen auch mehrere Streifen.</a:t>
            </a:r>
          </a:p>
          <a:p>
            <a:r>
              <a:rPr lang="de-DE" dirty="0" smtClean="0"/>
              <a:t>Für den Kopf benötigst du einen 30 cm langen Filzstreifen mit der gleichen Breite.</a:t>
            </a:r>
            <a:endParaRPr lang="de-DE" dirty="0"/>
          </a:p>
        </p:txBody>
      </p:sp>
      <p:pic>
        <p:nvPicPr>
          <p:cNvPr id="15366" name="Picture 6" descr="Bastelanleitung für einen Osteranhä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67299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5517232"/>
            <a:ext cx="292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Rolle den ersten Streifen zusammen.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Basteln mit Filz"/>
          <p:cNvPicPr>
            <a:picLocks noChangeAspect="1" noChangeArrowheads="1"/>
          </p:cNvPicPr>
          <p:nvPr/>
        </p:nvPicPr>
        <p:blipFill>
          <a:blip r:embed="rId2" cstate="print"/>
          <a:srcRect b="10534"/>
          <a:stretch>
            <a:fillRect/>
          </a:stretch>
        </p:blipFill>
        <p:spPr bwMode="auto">
          <a:xfrm>
            <a:off x="4788024" y="4365104"/>
            <a:ext cx="2381250" cy="1602061"/>
          </a:xfrm>
          <a:prstGeom prst="rect">
            <a:avLst/>
          </a:prstGeom>
          <a:noFill/>
        </p:spPr>
      </p:pic>
      <p:pic>
        <p:nvPicPr>
          <p:cNvPr id="16386" name="Picture 2" descr="osterhase bast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6265" cy="1786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Klebe das Ende an der Rolle fest.</a:t>
            </a:r>
            <a:endParaRPr lang="ru-RU" dirty="0"/>
          </a:p>
        </p:txBody>
      </p:sp>
      <p:pic>
        <p:nvPicPr>
          <p:cNvPr id="16390" name="Picture 6" descr="Osteranhä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24744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Rolle auch für den Kopf einen Streifen zusammen und klebe das Ende fest.</a:t>
            </a:r>
            <a:endParaRPr lang="ru-RU" dirty="0"/>
          </a:p>
        </p:txBody>
      </p:sp>
      <p:pic>
        <p:nvPicPr>
          <p:cNvPr id="16392" name="Picture 8" descr="Bastelanleitung für einen Osterha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36912"/>
            <a:ext cx="2381250" cy="17907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00192" y="3284984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Jetzt klebe den Kopf am Körper fest.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Zeichne 2 Ohren auf das braune Tonpapier und schneide sie aus.</a:t>
            </a:r>
            <a:endParaRPr lang="ru-RU" dirty="0"/>
          </a:p>
        </p:txBody>
      </p:sp>
      <p:pic>
        <p:nvPicPr>
          <p:cNvPr id="12" name="Picture 2" descr="Osterbastele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5067299"/>
            <a:ext cx="2381250" cy="17907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27784" y="594928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noch Augen und Nase aus dem schwarzen und weißen Filz.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asteln mit Fil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0488" cy="2060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476672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Klebe die Augen am Kopf fest.</a:t>
            </a:r>
            <a:endParaRPr lang="ru-RU" dirty="0"/>
          </a:p>
        </p:txBody>
      </p:sp>
      <p:pic>
        <p:nvPicPr>
          <p:cNvPr id="17414" name="Picture 6" descr="Schritt-für-Schritt Anleit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2348880"/>
            <a:ext cx="2681147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Klebe dann auch die Barthaare, Nase und Ohren fest.</a:t>
            </a:r>
          </a:p>
          <a:p>
            <a:r>
              <a:rPr lang="de-DE" dirty="0" smtClean="0"/>
              <a:t>Fertig ist das Häschen.</a:t>
            </a:r>
            <a:endParaRPr lang="de-DE" dirty="0"/>
          </a:p>
        </p:txBody>
      </p:sp>
      <p:pic>
        <p:nvPicPr>
          <p:cNvPr id="17416" name="Picture 8" descr="Osterbatel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53136"/>
            <a:ext cx="2776903" cy="208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3861048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Ziehe zum Schluss einen Faden durch den Kopf ganz oben, damit du den Hasen anhängen kannst.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Bastelanleitung für einen Flechtkorb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einen Korb flech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376264" cy="1786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Du benötigst dafür</a:t>
            </a:r>
            <a:r>
              <a:rPr lang="de-DE" dirty="0" smtClean="0"/>
              <a:t>:</a:t>
            </a:r>
          </a:p>
          <a:p>
            <a:r>
              <a:rPr lang="de-DE" dirty="0" smtClean="0"/>
              <a:t>Tonpapier in 2 Farben</a:t>
            </a:r>
          </a:p>
          <a:p>
            <a:r>
              <a:rPr lang="de-DE" dirty="0" smtClean="0"/>
              <a:t>Bleistift und Geodreieck</a:t>
            </a:r>
          </a:p>
          <a:p>
            <a:r>
              <a:rPr lang="de-DE" dirty="0" smtClean="0"/>
              <a:t>Schere und Klebstoff</a:t>
            </a:r>
            <a:endParaRPr lang="de-DE" dirty="0"/>
          </a:p>
        </p:txBody>
      </p:sp>
      <p:pic>
        <p:nvPicPr>
          <p:cNvPr id="18436" name="Picture 4" descr="Osterbastel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520280" cy="18952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Zeichne die Grundfläche vom Korb (hier: 16 x 8 cm).</a:t>
            </a:r>
          </a:p>
          <a:p>
            <a:r>
              <a:rPr lang="de-DE" dirty="0" smtClean="0"/>
              <a:t>Füge an den Seiten einen 4 cm breiten Rand hinzu.</a:t>
            </a:r>
          </a:p>
          <a:p>
            <a:r>
              <a:rPr lang="de-DE" dirty="0" smtClean="0"/>
              <a:t>Schneide den ganzen Umfang dann aus.</a:t>
            </a:r>
            <a:endParaRPr lang="de-DE" dirty="0"/>
          </a:p>
        </p:txBody>
      </p:sp>
      <p:pic>
        <p:nvPicPr>
          <p:cNvPr id="18438" name="Picture 6" descr="Bastelanleitung für ein Osterkörbch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Zeichne auf den Rändern Linien im Abstand von 1 cm.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stelanleit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1250" cy="17907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476672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So sieht es dann aus.</a:t>
            </a:r>
            <a:endParaRPr lang="ru-RU" dirty="0"/>
          </a:p>
        </p:txBody>
      </p:sp>
      <p:pic>
        <p:nvPicPr>
          <p:cNvPr id="19460" name="Picture 4" descr="Basteln mit Tonpap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2381250" cy="1790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1700808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Ritze die Grundfläche mit der Scherenspitze nach (dann lässt sich das Tonpapier besser falten).</a:t>
            </a:r>
            <a:endParaRPr lang="ru-RU" dirty="0"/>
          </a:p>
        </p:txBody>
      </p:sp>
      <p:pic>
        <p:nvPicPr>
          <p:cNvPr id="19462" name="Picture 6" descr="ein Osterkörbchen baste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3645024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die Linien auf dem Rand dann ein.</a:t>
            </a:r>
            <a:endParaRPr lang="ru-RU" dirty="0"/>
          </a:p>
        </p:txBody>
      </p:sp>
      <p:pic>
        <p:nvPicPr>
          <p:cNvPr id="19464" name="Picture 8" descr="Anleitung für einen Flechtko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67299"/>
            <a:ext cx="2381250" cy="1790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5805264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Falte die Streifen nach oben.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stelanleitung für einen geflochtenen Ko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1790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2 Streifen aus andersfarbigem Tonpapier aus (Länge: 52 cm, Breite: 1 cm)</a:t>
            </a:r>
            <a:endParaRPr lang="ru-RU" dirty="0"/>
          </a:p>
        </p:txBody>
      </p:sp>
      <p:pic>
        <p:nvPicPr>
          <p:cNvPr id="20484" name="Picture 4" descr="Osterkörbchen baste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08720"/>
            <a:ext cx="2381250" cy="1790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980728"/>
            <a:ext cx="4067944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Flicht den ersten Streifen um den Korb herum.</a:t>
            </a:r>
          </a:p>
          <a:p>
            <a:r>
              <a:rPr lang="de-DE" dirty="0" smtClean="0"/>
              <a:t>Und knicke ihn an den Ecken.</a:t>
            </a:r>
            <a:endParaRPr lang="de-DE" dirty="0"/>
          </a:p>
        </p:txBody>
      </p:sp>
      <p:pic>
        <p:nvPicPr>
          <p:cNvPr id="20486" name="Picture 6" descr="Einen Korb flech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38125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5380672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Wenn du einmal herum bist, klebe den Anfang und das Ende des Streifens zusammen. Schneide dann noch einen Henkel aus und klebe ihn an. Fertig ist der Flechtkorb.</a:t>
            </a:r>
          </a:p>
          <a:p>
            <a:endParaRPr lang="ru-RU" dirty="0"/>
          </a:p>
        </p:txBody>
      </p:sp>
      <p:pic>
        <p:nvPicPr>
          <p:cNvPr id="20488" name="Picture 8" descr="Ein Osterkörbchen bastel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73016"/>
            <a:ext cx="2381250" cy="17907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4005064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Flicht dann den anderen Streifen ein und klebe ihn am Schluss auch zusammen.</a:t>
            </a:r>
            <a:endParaRPr lang="ru-RU" dirty="0"/>
          </a:p>
        </p:txBody>
      </p:sp>
      <p:pic>
        <p:nvPicPr>
          <p:cNvPr id="20490" name="Picture 10" descr="Basteln mit Tonpapi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299"/>
            <a:ext cx="2381250" cy="179070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330841" y="3244334"/>
            <a:ext cx="448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Knicke die Überstände nach innen ein.</a:t>
            </a:r>
            <a:endParaRPr lang="ru-RU" dirty="0"/>
          </a:p>
        </p:txBody>
      </p:sp>
      <p:pic>
        <p:nvPicPr>
          <p:cNvPr id="20492" name="Picture 12" descr="Basteln zu Oste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1916" y="4653136"/>
            <a:ext cx="1532084" cy="1152128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63408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Bastelanleitung für einen Osterhasen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23554" name="Picture 2" descr="Osterhasen bast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968413" cy="2232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1052736"/>
            <a:ext cx="478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Du benötigst dafür</a:t>
            </a:r>
            <a:r>
              <a:rPr lang="de-DE" dirty="0" smtClean="0"/>
              <a:t>:</a:t>
            </a:r>
          </a:p>
          <a:p>
            <a:r>
              <a:rPr lang="de-DE" dirty="0" smtClean="0"/>
              <a:t>eine Papprolle</a:t>
            </a:r>
          </a:p>
          <a:p>
            <a:r>
              <a:rPr lang="de-DE" dirty="0" smtClean="0"/>
              <a:t>braunes Krepp-Papier</a:t>
            </a:r>
          </a:p>
          <a:p>
            <a:r>
              <a:rPr lang="de-DE" dirty="0" smtClean="0"/>
              <a:t>Tonkarton in braun und schwarz</a:t>
            </a:r>
          </a:p>
          <a:p>
            <a:r>
              <a:rPr lang="de-DE" dirty="0" smtClean="0"/>
              <a:t>weißen und roten Filz</a:t>
            </a:r>
          </a:p>
          <a:p>
            <a:r>
              <a:rPr lang="de-DE" dirty="0" smtClean="0"/>
              <a:t>etwas Papier, Bleistift</a:t>
            </a:r>
          </a:p>
          <a:p>
            <a:r>
              <a:rPr lang="de-DE" dirty="0" smtClean="0"/>
              <a:t>Zirkel, Schere, Klebstoff</a:t>
            </a:r>
          </a:p>
          <a:p>
            <a:r>
              <a:rPr lang="de-DE" dirty="0" smtClean="0"/>
              <a:t>Papierlocher</a:t>
            </a:r>
            <a:endParaRPr lang="de-DE" dirty="0"/>
          </a:p>
        </p:txBody>
      </p:sp>
      <p:pic>
        <p:nvPicPr>
          <p:cNvPr id="23556" name="Picture 4" descr="Osterbastel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381250" cy="17907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085184"/>
            <a:ext cx="2808312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Schneide etwa ein Drittel der Papprolle ab.</a:t>
            </a:r>
            <a:endParaRPr lang="ru-RU" dirty="0"/>
          </a:p>
        </p:txBody>
      </p:sp>
      <p:pic>
        <p:nvPicPr>
          <p:cNvPr id="23558" name="Picture 6" descr="Bastelanleitung für einen Osterha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2381250" cy="17907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508518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Nimm die größere Hälfte und zeichne den Kreis-Umriss auf braunen Tonkarton.</a:t>
            </a:r>
            <a:endParaRPr lang="ru-RU" dirty="0"/>
          </a:p>
        </p:txBody>
      </p:sp>
      <p:pic>
        <p:nvPicPr>
          <p:cNvPr id="23560" name="Picture 8" descr="Bastelideen zu Ost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381250" cy="1790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56176" y="5157192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Zeichne an den Kreis 2 große "Füße".</a:t>
            </a:r>
          </a:p>
          <a:p>
            <a:r>
              <a:rPr lang="de-DE" dirty="0" smtClean="0"/>
              <a:t>Schneide den Umriss dann aus.</a:t>
            </a:r>
            <a:endParaRPr lang="de-DE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rgbClr val="00B0F0"/>
      </a:lt1>
      <a:dk2>
        <a:srgbClr val="4E3B30"/>
      </a:dk2>
      <a:lt2>
        <a:srgbClr val="FBEEC9"/>
      </a:lt2>
      <a:accent1>
        <a:srgbClr val="46C0D8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7030A0"/>
      </a:hlink>
      <a:folHlink>
        <a:srgbClr val="B06C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</TotalTime>
  <Words>685</Words>
  <Application>Microsoft Office PowerPoint</Application>
  <PresentationFormat>Экран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Bastelideen </vt:lpstr>
      <vt:lpstr>Zu Ostern kannst du viele schöne Dinge basteln: Osterhasen, Küken, Marienkäfer, Osteranhänger, Osterkörbchen oder -becher stehen zur Wahl.</vt:lpstr>
      <vt:lpstr>Bastelanleitung für einen Osteranhänger</vt:lpstr>
      <vt:lpstr>Слайд 4</vt:lpstr>
      <vt:lpstr>Слайд 5</vt:lpstr>
      <vt:lpstr>Bastelanleitung für einen Flechtkorb</vt:lpstr>
      <vt:lpstr>Слайд 7</vt:lpstr>
      <vt:lpstr>Слайд 8</vt:lpstr>
      <vt:lpstr> Bastelanleitung für einen Osterhasen </vt:lpstr>
      <vt:lpstr>Слайд 10</vt:lpstr>
      <vt:lpstr>Слайд 11</vt:lpstr>
      <vt:lpstr>Osterschmuck basteln</vt:lpstr>
      <vt:lpstr>Слайд 13</vt:lpstr>
      <vt:lpstr>Andere Bastelideen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Bastelideen </dc:title>
  <cp:lastModifiedBy>...</cp:lastModifiedBy>
  <cp:revision>25</cp:revision>
  <dcterms:modified xsi:type="dcterms:W3CDTF">2014-04-11T18:17:45Z</dcterms:modified>
</cp:coreProperties>
</file>