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most interesting places in the Great Britain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Teachers: </a:t>
            </a:r>
            <a:r>
              <a:rPr lang="ru-RU" dirty="0" err="1" smtClean="0"/>
              <a:t>Декатова</a:t>
            </a:r>
            <a:r>
              <a:rPr lang="ru-RU" dirty="0" smtClean="0"/>
              <a:t> Л.М.</a:t>
            </a:r>
          </a:p>
          <a:p>
            <a:r>
              <a:rPr lang="ru-RU" dirty="0" smtClean="0"/>
              <a:t>Самсонова Н.Н.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was built in XI </a:t>
            </a:r>
            <a:r>
              <a:rPr lang="en-US" dirty="0" err="1" smtClean="0"/>
              <a:t>cetrury</a:t>
            </a:r>
            <a:r>
              <a:rPr lang="en-US" dirty="0" smtClean="0"/>
              <a:t> by William the </a:t>
            </a:r>
            <a:r>
              <a:rPr lang="en-US" dirty="0" err="1" smtClean="0"/>
              <a:t>Conquarror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Содержимое 3" descr="http://ic.pics.livejournal.com/lj_map/56165280/2849/2849_600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95587" y="530225"/>
            <a:ext cx="279886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fortress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 descr="800px-Windsor_Castle_at_Sunset_-_Nov_2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714356"/>
            <a:ext cx="6143668" cy="409321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6/67/Rhinns-of-kells-from-criagnaw.jpg/360px-Rhinns-of-kells-from-criagna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429000" cy="24098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Looking north east over the Silver </a:t>
            </a:r>
            <a:r>
              <a:rPr lang="en-US" dirty="0" err="1" smtClean="0"/>
              <a:t>Flowe</a:t>
            </a:r>
            <a:r>
              <a:rPr lang="en-US" dirty="0" smtClean="0"/>
              <a:t> from </a:t>
            </a:r>
            <a:r>
              <a:rPr lang="en-US" dirty="0" err="1" smtClean="0"/>
              <a:t>Craignaw</a:t>
            </a:r>
            <a:r>
              <a:rPr lang="en-US" dirty="0" smtClean="0"/>
              <a:t> in the Dungeon hills with </a:t>
            </a:r>
            <a:r>
              <a:rPr lang="en-US" dirty="0" err="1" smtClean="0"/>
              <a:t>Corserine</a:t>
            </a:r>
            <a:r>
              <a:rPr lang="en-US" dirty="0" smtClean="0"/>
              <a:t> (just right of centre), and Carlin's Cairn (left of centre) on the </a:t>
            </a:r>
            <a:r>
              <a:rPr lang="en-US" dirty="0" err="1" smtClean="0"/>
              <a:t>Rhinns</a:t>
            </a:r>
            <a:r>
              <a:rPr lang="en-US" dirty="0" smtClean="0"/>
              <a:t> of </a:t>
            </a:r>
            <a:r>
              <a:rPr lang="en-US" dirty="0" err="1" smtClean="0"/>
              <a:t>Kells</a:t>
            </a:r>
            <a:r>
              <a:rPr lang="en-US" dirty="0" smtClean="0"/>
              <a:t> ridge - winter. The loch in the foreground is Long Loch of the Dungeon.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 some more information </a:t>
            </a:r>
            <a:r>
              <a:rPr lang="en-US" smtClean="0"/>
              <a:t>in Wikipedia.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the Great Britain and have a great pleasure watching the beautiful places.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Gothic Cathedral in York.</a:t>
            </a:r>
            <a:endParaRPr lang="ru-RU" dirty="0"/>
          </a:p>
        </p:txBody>
      </p:sp>
      <p:pic>
        <p:nvPicPr>
          <p:cNvPr id="4" name="Содержимое 3" descr="http://ic.pics.livejournal.com/lj_map/56165280/1554/1554_original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41185" y="530225"/>
            <a:ext cx="570766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building of this great Cathedral lasted from XIII- XV centuries. We can find here all the features of the Gothic architecture.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Stonehenge</a:t>
            </a:r>
            <a:endParaRPr lang="ru-RU" dirty="0"/>
          </a:p>
        </p:txBody>
      </p:sp>
      <p:pic>
        <p:nvPicPr>
          <p:cNvPr id="4" name="Содержимое 3" descr="http://ic.pics.livejournal.com/lj_map/56165280/2022/2022_original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69261" y="530225"/>
            <a:ext cx="6251516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mysterious place is in England and it was built about 4.000 years ago. We don’t know why it was built and what for. Scientists can’t help us now</a:t>
            </a:r>
            <a:r>
              <a:rPr lang="ru-RU" dirty="0" smtClean="0"/>
              <a:t> </a:t>
            </a:r>
            <a:r>
              <a:rPr lang="en-US" dirty="0" smtClean="0"/>
              <a:t>days.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famous viaduct in Scotland.</a:t>
            </a:r>
            <a:endParaRPr lang="ru-RU" dirty="0"/>
          </a:p>
        </p:txBody>
      </p:sp>
      <p:pic>
        <p:nvPicPr>
          <p:cNvPr id="4" name="Содержимое 3" descr="http://ic.pics.livejournal.com/lj_map/56165280/2141/2141_6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000240"/>
            <a:ext cx="4572000" cy="357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Scotland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built in 1901. The express was going along it. And only rich people could be in that train and  were amazing the beauty of the lands.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Cambridge Univer</a:t>
            </a:r>
            <a:r>
              <a:rPr lang="en-US" dirty="0" smtClean="0"/>
              <a:t>s</a:t>
            </a:r>
            <a:r>
              <a:rPr lang="en-US" dirty="0" smtClean="0"/>
              <a:t>ity</a:t>
            </a:r>
            <a:endParaRPr lang="ru-RU" dirty="0"/>
          </a:p>
        </p:txBody>
      </p:sp>
      <p:pic>
        <p:nvPicPr>
          <p:cNvPr id="4" name="Содержимое 3" descr="http://ic.pics.livejournal.com/lj_map/56165280/2431/2431_600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09019" y="1081087"/>
            <a:ext cx="4572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Cambridge University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one of the famous and the oldest universities in the world. It was founded at the beginning of the XIII century.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</TotalTime>
  <Words>231</Words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Some  the most interesting places in the Great Britain</vt:lpstr>
      <vt:lpstr>Gothic Cathedral in York.</vt:lpstr>
      <vt:lpstr>Слайд 3</vt:lpstr>
      <vt:lpstr>Stonehenge</vt:lpstr>
      <vt:lpstr>Слайд 5</vt:lpstr>
      <vt:lpstr>The famous viaduct in Scotland.</vt:lpstr>
      <vt:lpstr>Scotland </vt:lpstr>
      <vt:lpstr>Cambridge University</vt:lpstr>
      <vt:lpstr>Cambridge University </vt:lpstr>
      <vt:lpstr>It was built in XI cetrury by William the Conquarror </vt:lpstr>
      <vt:lpstr>The fortress </vt:lpstr>
      <vt:lpstr>Слайд 12</vt:lpstr>
      <vt:lpstr>Read some more information in Wikipedia.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the most interesting places in the Great Britain</dc:title>
  <dc:creator>Надежда</dc:creator>
  <cp:lastModifiedBy>Надежда</cp:lastModifiedBy>
  <cp:revision>8</cp:revision>
  <dcterms:created xsi:type="dcterms:W3CDTF">2014-04-28T10:52:55Z</dcterms:created>
  <dcterms:modified xsi:type="dcterms:W3CDTF">2014-04-28T12:04:13Z</dcterms:modified>
</cp:coreProperties>
</file>