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E5693A-1658-4B97-9F92-A94B246B43A3}" type="datetimeFigureOut">
              <a:rPr lang="ru-RU" smtClean="0"/>
              <a:pPr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38DC22-05BA-457E-95A8-3A2A61AEA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dalus" pitchFamily="18" charset="-78"/>
              </a:rPr>
              <a:t>  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Andalus" pitchFamily="18" charset="-78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357290" y="4357670"/>
            <a:ext cx="7467600" cy="25003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                                    </a:t>
            </a:r>
            <a:endParaRPr lang="ru-RU" sz="2900" dirty="0" smtClean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844824"/>
            <a:ext cx="792961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Презентация на тему </a:t>
            </a:r>
          </a:p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«Движение 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пространстве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»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944" y="4797152"/>
            <a:ext cx="42033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/>
              </a:rPr>
              <a:t>Подготовили ученики </a:t>
            </a:r>
            <a:r>
              <a:rPr lang="ru-RU" b="1" dirty="0" smtClean="0">
                <a:ln/>
              </a:rPr>
              <a:t>10класса </a:t>
            </a:r>
            <a:r>
              <a:rPr lang="ru-RU" b="1" dirty="0" smtClean="0">
                <a:ln/>
              </a:rPr>
              <a:t>:</a:t>
            </a:r>
            <a:br>
              <a:rPr lang="ru-RU" b="1" dirty="0" smtClean="0">
                <a:ln/>
              </a:rPr>
            </a:br>
            <a:r>
              <a:rPr lang="ru-RU" b="1" dirty="0" smtClean="0">
                <a:ln/>
              </a:rPr>
              <a:t>Митянин Дмитрий</a:t>
            </a:r>
          </a:p>
          <a:p>
            <a:pPr algn="ctr"/>
            <a:r>
              <a:rPr lang="ru-RU" b="1" dirty="0" smtClean="0">
                <a:ln/>
              </a:rPr>
              <a:t>Царьков Денис</a:t>
            </a:r>
            <a:endParaRPr lang="ru-RU" b="1" dirty="0" smtClean="0">
              <a:ln/>
            </a:endParaRPr>
          </a:p>
          <a:p>
            <a:pPr algn="ctr"/>
            <a:r>
              <a:rPr lang="ru-RU" b="1" dirty="0" smtClean="0">
                <a:ln/>
              </a:rPr>
              <a:t>Чистяков Александр</a:t>
            </a:r>
            <a:endParaRPr lang="ru-RU" b="1" dirty="0">
              <a:ln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Screenshot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2123"/>
            <a:ext cx="7981427" cy="64358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00430" y="0"/>
            <a:ext cx="55007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Теория</a:t>
            </a: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Основные теоремы о задании движений пространства: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Теорема 1. </a:t>
            </a:r>
            <a:r>
              <a:rPr lang="ru-RU" dirty="0" smtClean="0"/>
              <a:t>Пусть в пространстве даны два равных треугольника ABC и A'B'C'. Тогда существуют два и только два таких движения пространства, которые переводят A в A', B в B', C в C'. Каждое из этих движений получается из другого с помощью композиции его с отражением в плоскости A'B'C'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Теорема 2. </a:t>
            </a:r>
            <a:r>
              <a:rPr lang="ru-RU" dirty="0" smtClean="0"/>
              <a:t>Пусть в пространстве заданы два равных тетраэдра ABCD и A'B'C'D'. Тогда существует единственное движение пространства (такое, что ((A) = A', ((B) = B', ((C) = C', ((D) = D'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Неподвижные точки движений пространства.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Важной характеристикой движения пространства является множество его неподвижных точек. Здесь могут представиться лишь следующие пять случаев: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1.У движения неподвижных точек нет (нетождественный параллельный перенос)</a:t>
            </a:r>
          </a:p>
          <a:p>
            <a:pPr>
              <a:buNone/>
            </a:pPr>
            <a:r>
              <a:rPr lang="ru-RU" dirty="0" smtClean="0"/>
              <a:t>    2.Движение имеет лишь одну неподвижную точку (центральная симметрия)</a:t>
            </a:r>
          </a:p>
          <a:p>
            <a:pPr>
              <a:buNone/>
            </a:pPr>
            <a:r>
              <a:rPr lang="ru-RU" dirty="0" smtClean="0"/>
              <a:t>    3.Множество неподвижных точек движения пространства является прямой (поворот вокруг прямой)</a:t>
            </a:r>
          </a:p>
          <a:p>
            <a:pPr>
              <a:buNone/>
            </a:pPr>
            <a:r>
              <a:rPr lang="ru-RU" dirty="0" smtClean="0"/>
              <a:t>    4.Множество неподвижных точек движения пространства является плоскостью (зеркальная симметрия)</a:t>
            </a:r>
          </a:p>
          <a:p>
            <a:pPr>
              <a:buNone/>
            </a:pPr>
            <a:r>
              <a:rPr lang="ru-RU" dirty="0" smtClean="0"/>
              <a:t>    5.Множество неподвижных точек движения пространства является всем пространством (тождественное движение)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-142900"/>
            <a:ext cx="7467600" cy="1143000"/>
          </a:xfrm>
          <a:noFill/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иды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движения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пространстве: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Screenshot_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285860"/>
            <a:ext cx="6466499" cy="463141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Screenshot_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214422"/>
            <a:ext cx="7535266" cy="433808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Содержимое 3" descr="Screenshot_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285860"/>
            <a:ext cx="7072362" cy="501600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Содержимое 3" descr="Screenshot_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3" y="1285860"/>
            <a:ext cx="7545485" cy="392909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Содержимое 3" descr="Screenshot_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285860"/>
            <a:ext cx="6715172" cy="434097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156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  </vt:lpstr>
      <vt:lpstr>Слайд 2</vt:lpstr>
      <vt:lpstr>Основные теоремы о задании движений пространства:</vt:lpstr>
      <vt:lpstr>Неподвижные точки движений пространства.</vt:lpstr>
      <vt:lpstr>Виды движения в пространстве:</vt:lpstr>
      <vt:lpstr> </vt:lpstr>
      <vt:lpstr>  </vt:lpstr>
      <vt:lpstr>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User</cp:lastModifiedBy>
  <cp:revision>10</cp:revision>
  <dcterms:created xsi:type="dcterms:W3CDTF">2015-02-08T19:21:30Z</dcterms:created>
  <dcterms:modified xsi:type="dcterms:W3CDTF">2015-03-06T21:07:39Z</dcterms:modified>
</cp:coreProperties>
</file>