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blinds dir="vert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780928"/>
            <a:ext cx="8424936" cy="1470025"/>
          </a:xfrm>
        </p:spPr>
        <p:txBody>
          <a:bodyPr>
            <a:noAutofit/>
          </a:bodyPr>
          <a:lstStyle/>
          <a:p>
            <a:r>
              <a:rPr lang="ru-RU" sz="6000" b="1" dirty="0" smtClean="0"/>
              <a:t>Файл</a:t>
            </a:r>
            <a:br>
              <a:rPr lang="ru-RU" sz="6000" b="1" dirty="0" smtClean="0"/>
            </a:br>
            <a:r>
              <a:rPr lang="ru-RU" sz="6000" b="1" dirty="0" smtClean="0"/>
              <a:t> </a:t>
            </a:r>
            <a:r>
              <a:rPr lang="ru-RU" sz="6000" b="1" dirty="0" smtClean="0"/>
              <a:t>и </a:t>
            </a:r>
            <a:r>
              <a:rPr lang="ru-RU" sz="6000" b="1" dirty="0" smtClean="0"/>
              <a:t>файловая система</a:t>
            </a:r>
            <a:endParaRPr lang="ru-RU" sz="6000" b="1" dirty="0"/>
          </a:p>
        </p:txBody>
      </p:sp>
    </p:spTree>
  </p:cSld>
  <p:clrMapOvr>
    <a:masterClrMapping/>
  </p:clrMapOvr>
  <p:transition>
    <p:blinds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4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Задание 5</a:t>
            </a:r>
            <a:r>
              <a:rPr lang="ru-RU" dirty="0" smtClean="0"/>
              <a:t>. В некотором каталоге хранится файл  </a:t>
            </a:r>
            <a:r>
              <a:rPr lang="ru-RU" b="1" dirty="0" smtClean="0"/>
              <a:t>Шпора.</a:t>
            </a:r>
            <a:r>
              <a:rPr lang="en-US" b="1" dirty="0" smtClean="0"/>
              <a:t>t</a:t>
            </a:r>
            <a:r>
              <a:rPr lang="ru-RU" b="1" dirty="0" err="1" smtClean="0"/>
              <a:t>х</a:t>
            </a:r>
            <a:r>
              <a:rPr lang="en-US" b="1" dirty="0" smtClean="0"/>
              <a:t>t</a:t>
            </a:r>
            <a:r>
              <a:rPr lang="ru-RU" dirty="0" smtClean="0"/>
              <a:t>. В этом каталоге создали подкаталог и переместили в него файл </a:t>
            </a:r>
            <a:r>
              <a:rPr lang="ru-RU" b="1" dirty="0" smtClean="0"/>
              <a:t>Шпора.</a:t>
            </a:r>
            <a:r>
              <a:rPr lang="en-US" b="1" dirty="0" smtClean="0"/>
              <a:t>t</a:t>
            </a:r>
            <a:r>
              <a:rPr lang="ru-RU" b="1" dirty="0" err="1" smtClean="0"/>
              <a:t>х</a:t>
            </a:r>
            <a:r>
              <a:rPr lang="en-US" b="1" dirty="0" smtClean="0"/>
              <a:t>t</a:t>
            </a:r>
            <a:r>
              <a:rPr lang="ru-RU" dirty="0" smtClean="0"/>
              <a:t>. После этого полное имя файла стало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ru-RU" b="1" dirty="0" err="1" smtClean="0"/>
              <a:t>Документы\Химия\Контрольная\Шпора</a:t>
            </a:r>
            <a:r>
              <a:rPr lang="ru-RU" b="1" dirty="0" smtClean="0"/>
              <a:t>.</a:t>
            </a:r>
            <a:r>
              <a:rPr lang="en-US" b="1" dirty="0" smtClean="0"/>
              <a:t>txt </a:t>
            </a:r>
            <a:r>
              <a:rPr lang="ru-RU" dirty="0" smtClean="0"/>
              <a:t>Каково полное имя каталога, в котором хранился файл до перемещения?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ru-RU" b="1" dirty="0" err="1" smtClean="0"/>
              <a:t>Документы\Химия\Контрольная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ru-RU" b="1" dirty="0" err="1" smtClean="0"/>
              <a:t>Документы\Химия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en-US" b="1" dirty="0" smtClean="0"/>
              <a:t>D</a:t>
            </a:r>
            <a:r>
              <a:rPr lang="ru-RU" b="1" dirty="0" smtClean="0"/>
              <a:t>:\Документы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26616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u="sng" dirty="0" smtClean="0"/>
              <a:t>Задание 6.</a:t>
            </a:r>
            <a:r>
              <a:rPr lang="ru-RU" dirty="0" smtClean="0"/>
              <a:t> Учитель работал в каталоге </a:t>
            </a:r>
            <a:r>
              <a:rPr lang="en-US" b="1" dirty="0" smtClean="0"/>
              <a:t>D</a:t>
            </a:r>
            <a:r>
              <a:rPr lang="ru-RU" b="1" dirty="0" smtClean="0"/>
              <a:t>:\Материалы к урокам\10 </a:t>
            </a:r>
            <a:r>
              <a:rPr lang="ru-RU" b="1" dirty="0" err="1" smtClean="0"/>
              <a:t>класс\Практические</a:t>
            </a:r>
            <a:r>
              <a:rPr lang="ru-RU" b="1" dirty="0" smtClean="0"/>
              <a:t> работы. </a:t>
            </a:r>
            <a:r>
              <a:rPr lang="ru-RU" dirty="0" smtClean="0"/>
              <a:t>Затем перешел в дереве каталогов на уровень выше, спустился в подкаталог </a:t>
            </a:r>
            <a:r>
              <a:rPr lang="ru-RU" b="1" dirty="0" smtClean="0"/>
              <a:t>Лекции</a:t>
            </a:r>
            <a:r>
              <a:rPr lang="ru-RU" dirty="0" smtClean="0"/>
              <a:t> и удалил из него файл </a:t>
            </a:r>
            <a:r>
              <a:rPr lang="ru-RU" b="1" dirty="0" smtClean="0"/>
              <a:t>Введение</a:t>
            </a:r>
            <a:r>
              <a:rPr lang="ru-RU" dirty="0" smtClean="0"/>
              <a:t>. Каково полное имя файла, который удалил преподаватель?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D:\Материалы к урокам\10 </a:t>
            </a:r>
            <a:r>
              <a:rPr lang="ru-RU" b="1" dirty="0" err="1" smtClean="0"/>
              <a:t>класс\Введение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ru-RU" b="1" dirty="0" smtClean="0"/>
              <a:t>D:\Материалы к урокам\10 </a:t>
            </a:r>
            <a:r>
              <a:rPr lang="ru-RU" b="1" dirty="0" err="1" smtClean="0"/>
              <a:t>класс\Лекции\Введение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b="1" dirty="0" smtClean="0"/>
              <a:t>D:\Материалы к </a:t>
            </a:r>
            <a:r>
              <a:rPr lang="ru-RU" b="1" dirty="0" err="1" smtClean="0"/>
              <a:t>урокам\Лекции\Введение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4) </a:t>
            </a:r>
            <a:r>
              <a:rPr lang="ru-RU" b="1" dirty="0" smtClean="0"/>
              <a:t>D:\Материалы к </a:t>
            </a:r>
            <a:r>
              <a:rPr lang="ru-RU" b="1" dirty="0" err="1" smtClean="0"/>
              <a:t>урокам\Введение\Лекции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Задание 7.</a:t>
            </a:r>
            <a:r>
              <a:rPr lang="ru-RU" dirty="0" smtClean="0"/>
              <a:t> В некотором каталоге хранится файл </a:t>
            </a:r>
            <a:r>
              <a:rPr lang="ru-RU" b="1" dirty="0" smtClean="0"/>
              <a:t>Список_10_клacca.txt</a:t>
            </a:r>
            <a:r>
              <a:rPr lang="ru-RU" dirty="0" smtClean="0"/>
              <a:t>. В этом каталоге создали подкаталог и переместили в него файл </a:t>
            </a:r>
            <a:r>
              <a:rPr lang="ru-RU" b="1" dirty="0" smtClean="0"/>
              <a:t>Список_10_класса.txt</a:t>
            </a:r>
            <a:r>
              <a:rPr lang="ru-RU" dirty="0" smtClean="0"/>
              <a:t>, после чего полное имя файла стало </a:t>
            </a:r>
            <a:r>
              <a:rPr lang="ru-RU" b="1" dirty="0" smtClean="0"/>
              <a:t>D:\USER\CLASS\DOC\Список_10_класca.txt</a:t>
            </a:r>
            <a:r>
              <a:rPr lang="ru-RU" dirty="0" smtClean="0"/>
              <a:t>. Каково полное имя каталога, в котором хранился файл до перемещения?</a:t>
            </a:r>
          </a:p>
          <a:p>
            <a:pPr>
              <a:buNone/>
            </a:pPr>
            <a:r>
              <a:rPr lang="en-US" dirty="0" smtClean="0"/>
              <a:t>1) </a:t>
            </a:r>
            <a:r>
              <a:rPr lang="en-US" b="1" dirty="0" smtClean="0"/>
              <a:t>D:\USER\CLASS</a:t>
            </a: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b="1" dirty="0" smtClean="0"/>
              <a:t>DOC</a:t>
            </a: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b="1" dirty="0" smtClean="0"/>
              <a:t>D:\USER\CLASS\DOC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4) </a:t>
            </a:r>
            <a:r>
              <a:rPr lang="en-US" b="1" dirty="0" smtClean="0"/>
              <a:t>CLASS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u="sng" dirty="0" smtClean="0"/>
              <a:t>Задание  8.</a:t>
            </a:r>
            <a:r>
              <a:rPr lang="ru-RU" dirty="0" smtClean="0"/>
              <a:t> Пользователь, перемещаясь из одного каталога в другой, последовательно посетил каталоги </a:t>
            </a:r>
            <a:r>
              <a:rPr lang="en-US" b="1" dirty="0" smtClean="0"/>
              <a:t>ACADEMY</a:t>
            </a:r>
            <a:r>
              <a:rPr lang="ru-RU" dirty="0" smtClean="0"/>
              <a:t>, </a:t>
            </a:r>
            <a:r>
              <a:rPr lang="en-US" b="1" dirty="0" smtClean="0"/>
              <a:t>COURSE</a:t>
            </a:r>
            <a:r>
              <a:rPr lang="ru-RU" dirty="0" smtClean="0"/>
              <a:t>, </a:t>
            </a:r>
            <a:r>
              <a:rPr lang="en-US" b="1" dirty="0" smtClean="0"/>
              <a:t>GROUP</a:t>
            </a:r>
            <a:r>
              <a:rPr lang="ru-RU" dirty="0" smtClean="0"/>
              <a:t>, </a:t>
            </a:r>
            <a:r>
              <a:rPr lang="ru-RU" b="1" dirty="0" smtClean="0"/>
              <a:t>Е:\,</a:t>
            </a:r>
            <a:r>
              <a:rPr lang="ru-RU" dirty="0" smtClean="0"/>
              <a:t> </a:t>
            </a:r>
            <a:r>
              <a:rPr lang="en-US" b="1" dirty="0" smtClean="0"/>
              <a:t>PROFESSOR</a:t>
            </a:r>
            <a:r>
              <a:rPr lang="ru-RU" dirty="0" smtClean="0"/>
              <a:t>, </a:t>
            </a:r>
            <a:r>
              <a:rPr lang="en-US" b="1" dirty="0" smtClean="0"/>
              <a:t>LECTIONS</a:t>
            </a:r>
            <a:r>
              <a:rPr lang="ru-RU" dirty="0" smtClean="0"/>
              <a:t>. При каждом перемещении пользователь либо спускался в каталог на уровень ниже, либо поднимался на уровень выше. Каково полное имя каталога, из которого начал перемещение пользователь?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Е:\</a:t>
            </a:r>
            <a:r>
              <a:rPr lang="en-US" b="1" dirty="0" smtClean="0"/>
              <a:t>PROFESSOR</a:t>
            </a:r>
            <a:r>
              <a:rPr lang="ru-RU" b="1" dirty="0" smtClean="0"/>
              <a:t>\</a:t>
            </a:r>
            <a:r>
              <a:rPr lang="en-US" b="1" dirty="0" smtClean="0"/>
              <a:t>LECTIONS</a:t>
            </a:r>
            <a:r>
              <a:rPr lang="ru-RU" b="1" dirty="0" smtClean="0"/>
              <a:t>\</a:t>
            </a:r>
            <a:r>
              <a:rPr lang="en-US" b="1" dirty="0" smtClean="0"/>
              <a:t>ACADEMY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ru-RU" b="1" dirty="0" smtClean="0"/>
              <a:t>Е</a:t>
            </a:r>
            <a:r>
              <a:rPr lang="en-US" b="1" dirty="0" smtClean="0"/>
              <a:t>:\ACADEMY\COURSE\GROUP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b="1" dirty="0" smtClean="0"/>
              <a:t>E:\ACADEMY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4) </a:t>
            </a:r>
            <a:r>
              <a:rPr lang="ru-RU" b="1" dirty="0" smtClean="0"/>
              <a:t>Е</a:t>
            </a:r>
            <a:r>
              <a:rPr lang="en-US" b="1" dirty="0" smtClean="0"/>
              <a:t>:\GROUP\COURSE\ACADEMY</a:t>
            </a:r>
            <a:r>
              <a:rPr lang="en-US" dirty="0" smtClean="0"/>
              <a:t>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612215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u="sng" dirty="0" smtClean="0"/>
              <a:t>Задание</a:t>
            </a:r>
            <a:r>
              <a:rPr lang="en-US" u="sng" dirty="0" smtClean="0"/>
              <a:t> </a:t>
            </a:r>
            <a:r>
              <a:rPr lang="ru-RU" u="sng" dirty="0" smtClean="0"/>
              <a:t>9</a:t>
            </a:r>
            <a:r>
              <a:rPr lang="en-US" u="sng" dirty="0" smtClean="0"/>
              <a:t>.</a:t>
            </a:r>
            <a:r>
              <a:rPr lang="en-US" dirty="0" smtClean="0"/>
              <a:t> </a:t>
            </a:r>
            <a:r>
              <a:rPr lang="ru-RU" dirty="0" smtClean="0"/>
              <a:t>Пользователь, перемещаясь из одного каталога в другой, последовательно посетил каталоги L</a:t>
            </a:r>
            <a:r>
              <a:rPr lang="en-US" b="1" dirty="0" smtClean="0"/>
              <a:t>ESSONS</a:t>
            </a:r>
            <a:r>
              <a:rPr lang="ru-RU" dirty="0" smtClean="0"/>
              <a:t>, </a:t>
            </a:r>
            <a:r>
              <a:rPr lang="en-US" b="1" dirty="0" smtClean="0"/>
              <a:t>CLASS</a:t>
            </a:r>
            <a:r>
              <a:rPr lang="ru-RU" dirty="0" smtClean="0"/>
              <a:t>, </a:t>
            </a:r>
            <a:r>
              <a:rPr lang="en-US" b="1" dirty="0" smtClean="0"/>
              <a:t>SCHOOL</a:t>
            </a:r>
            <a:r>
              <a:rPr lang="ru-RU" dirty="0" smtClean="0"/>
              <a:t>,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ru-RU" dirty="0" smtClean="0"/>
              <a:t> ,  </a:t>
            </a:r>
            <a:r>
              <a:rPr lang="en-US" b="1" dirty="0" smtClean="0"/>
              <a:t>MYDOC</a:t>
            </a:r>
            <a:r>
              <a:rPr lang="ru-RU" dirty="0" smtClean="0"/>
              <a:t>, </a:t>
            </a:r>
            <a:r>
              <a:rPr lang="en-US" b="1" dirty="0" smtClean="0"/>
              <a:t>LETTERS</a:t>
            </a:r>
            <a:r>
              <a:rPr lang="ru-RU" dirty="0" smtClean="0"/>
              <a:t>. При каждом перемещении пользователь либо спускался в каталог на уровень ниже, либо поднимался на уровень выше. Каково полное имя каталога, из которого начал перемещение пользователь?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en-US" b="1" dirty="0" smtClean="0"/>
              <a:t>MYDOC</a:t>
            </a:r>
            <a:r>
              <a:rPr lang="ru-RU" b="1" dirty="0" smtClean="0"/>
              <a:t>\</a:t>
            </a:r>
            <a:r>
              <a:rPr lang="en-US" b="1" dirty="0" smtClean="0"/>
              <a:t>LETTERS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2) </a:t>
            </a:r>
            <a:r>
              <a:rPr lang="en-US" b="1" dirty="0" smtClean="0"/>
              <a:t>D:\SCHOOL\CLASS\LESSONS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b="1" dirty="0" smtClean="0"/>
              <a:t>D:\LESSONS\CLASS\SCHOOL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4) </a:t>
            </a:r>
            <a:r>
              <a:rPr lang="en-US" b="1" dirty="0" smtClean="0"/>
              <a:t>D:\LESSONS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Шаблоны имен файлов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Для работы с группой файлов (копирование, удаление и т.д.) используются шаблоны имен файлов.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* любое количество любых символов 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? любой символ, но один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Пример: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fio.txt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mity.txt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*.</a:t>
            </a:r>
            <a:r>
              <a:rPr lang="ru-RU" dirty="0" err="1" smtClean="0"/>
              <a:t>txt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ol.txt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foxproln.exe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foxhelp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fox</a:t>
            </a:r>
            <a:r>
              <a:rPr lang="ru-RU" dirty="0" smtClean="0"/>
              <a:t>*.* </a:t>
            </a:r>
          </a:p>
          <a:p>
            <a:pPr>
              <a:buNone/>
            </a:pPr>
            <a:r>
              <a:rPr lang="ru-RU" dirty="0" err="1" smtClean="0"/>
              <a:t>foxcomp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Задание1.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sz="1900" dirty="0" smtClean="0"/>
              <a:t>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</a:t>
            </a:r>
            <a:r>
              <a:rPr lang="ru-RU" dirty="0" smtClean="0"/>
              <a:t>. Определите, какое из указанных имен файлов удовлетворяет маске: </a:t>
            </a:r>
            <a:r>
              <a:rPr lang="ru-RU" b="1" dirty="0" smtClean="0"/>
              <a:t>?</a:t>
            </a:r>
            <a:r>
              <a:rPr lang="ru-RU" b="1" dirty="0" err="1" smtClean="0"/>
              <a:t>a</a:t>
            </a:r>
            <a:r>
              <a:rPr lang="ru-RU" b="1" dirty="0" smtClean="0"/>
              <a:t>???*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b="1" dirty="0" smtClean="0"/>
              <a:t>dad1</a:t>
            </a:r>
            <a:r>
              <a:rPr lang="ru-RU" dirty="0" smtClean="0"/>
              <a:t> 	2) </a:t>
            </a:r>
            <a:r>
              <a:rPr lang="ru-RU" b="1" dirty="0" smtClean="0"/>
              <a:t>dad22</a:t>
            </a:r>
            <a:r>
              <a:rPr lang="ru-RU" dirty="0" smtClean="0"/>
              <a:t> 	3) </a:t>
            </a:r>
            <a:r>
              <a:rPr lang="ru-RU" b="1" dirty="0" smtClean="0"/>
              <a:t>3daddy</a:t>
            </a:r>
            <a:r>
              <a:rPr lang="ru-RU" dirty="0" smtClean="0"/>
              <a:t> 	4) </a:t>
            </a:r>
            <a:r>
              <a:rPr lang="ru-RU" b="1" dirty="0" smtClean="0"/>
              <a:t>add444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Задание 2. </a:t>
            </a:r>
            <a:r>
              <a:rPr lang="ru-RU" sz="1900" dirty="0" smtClean="0"/>
              <a:t>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</a:t>
            </a:r>
            <a:r>
              <a:rPr lang="ru-RU" dirty="0" smtClean="0"/>
              <a:t>. Определите, какое из указанных имен файлов удовлетворяет маске: </a:t>
            </a:r>
            <a:r>
              <a:rPr lang="ru-RU" b="1" dirty="0" smtClean="0"/>
              <a:t>?</a:t>
            </a:r>
            <a:r>
              <a:rPr lang="en-US" b="1" dirty="0" err="1" smtClean="0"/>
              <a:t>ba</a:t>
            </a:r>
            <a:r>
              <a:rPr lang="ru-RU" b="1" dirty="0" smtClean="0"/>
              <a:t>*</a:t>
            </a:r>
            <a:r>
              <a:rPr lang="en-US" b="1" dirty="0" smtClean="0"/>
              <a:t>r</a:t>
            </a:r>
            <a:r>
              <a:rPr lang="ru-RU" b="1" dirty="0" smtClean="0"/>
              <a:t>.?</a:t>
            </a:r>
            <a:r>
              <a:rPr lang="en-US" b="1" dirty="0" err="1" smtClean="0"/>
              <a:t>xt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1) </a:t>
            </a:r>
            <a:r>
              <a:rPr lang="en-US" b="1" dirty="0" smtClean="0"/>
              <a:t>bar.txt</a:t>
            </a:r>
            <a:r>
              <a:rPr lang="en-US" dirty="0" smtClean="0"/>
              <a:t> 	2) </a:t>
            </a:r>
            <a:r>
              <a:rPr lang="en-US" b="1" dirty="0" smtClean="0"/>
              <a:t>obar.txt</a:t>
            </a:r>
            <a:r>
              <a:rPr lang="en-US" dirty="0" smtClean="0"/>
              <a:t> 3) </a:t>
            </a:r>
            <a:r>
              <a:rPr lang="en-US" b="1" dirty="0" err="1" smtClean="0"/>
              <a:t>obar.xt</a:t>
            </a:r>
            <a:r>
              <a:rPr lang="en-US" dirty="0" smtClean="0"/>
              <a:t> 4) </a:t>
            </a:r>
            <a:r>
              <a:rPr lang="en-US" b="1" dirty="0" smtClean="0"/>
              <a:t>barr.txt</a:t>
            </a: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u="sng" dirty="0" smtClean="0"/>
              <a:t>Задание 3. </a:t>
            </a:r>
            <a:r>
              <a:rPr lang="ru-RU" sz="1900" dirty="0" smtClean="0"/>
              <a:t>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последовательность. </a:t>
            </a:r>
            <a:r>
              <a:rPr lang="ru-RU" dirty="0" smtClean="0"/>
              <a:t>Определите, какое из указанных имен файлов удовлетворяет маске: </a:t>
            </a:r>
            <a:r>
              <a:rPr lang="ru-RU" b="1" dirty="0" smtClean="0"/>
              <a:t>?</a:t>
            </a:r>
            <a:r>
              <a:rPr lang="en-US" b="1" dirty="0" err="1" smtClean="0"/>
              <a:t>ba</a:t>
            </a:r>
            <a:r>
              <a:rPr lang="ru-RU" b="1" dirty="0" smtClean="0"/>
              <a:t>*</a:t>
            </a:r>
            <a:r>
              <a:rPr lang="en-US" b="1" dirty="0" smtClean="0"/>
              <a:t>r</a:t>
            </a:r>
            <a:r>
              <a:rPr lang="ru-RU" b="1" dirty="0" smtClean="0"/>
              <a:t>.?</a:t>
            </a:r>
            <a:r>
              <a:rPr lang="en-US" b="1" dirty="0" err="1" smtClean="0"/>
              <a:t>xt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1) </a:t>
            </a:r>
            <a:r>
              <a:rPr lang="en-US" b="1" dirty="0" smtClean="0"/>
              <a:t>bar.txt</a:t>
            </a:r>
            <a:r>
              <a:rPr lang="en-US" dirty="0" smtClean="0"/>
              <a:t> 	2) </a:t>
            </a:r>
            <a:r>
              <a:rPr lang="en-US" b="1" dirty="0" smtClean="0"/>
              <a:t>obar.txt</a:t>
            </a:r>
            <a:r>
              <a:rPr lang="en-US" dirty="0" smtClean="0"/>
              <a:t> 3) </a:t>
            </a:r>
            <a:r>
              <a:rPr lang="en-US" b="1" dirty="0" err="1" smtClean="0"/>
              <a:t>obar.xt</a:t>
            </a:r>
            <a:r>
              <a:rPr lang="en-US" dirty="0" smtClean="0"/>
              <a:t> 4) </a:t>
            </a:r>
            <a:r>
              <a:rPr lang="en-US" b="1" dirty="0" smtClean="0"/>
              <a:t>barr.txt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4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900" u="sng" dirty="0" smtClean="0"/>
              <a:t>Задание 4.</a:t>
            </a:r>
            <a:r>
              <a:rPr lang="ru-RU" sz="1900" dirty="0" smtClean="0"/>
              <a:t> 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последовательность. </a:t>
            </a:r>
            <a:r>
              <a:rPr lang="ru-RU" dirty="0" smtClean="0"/>
              <a:t>Определите, какое из указанных имен файлов удовлетворяет маске:  </a:t>
            </a:r>
            <a:r>
              <a:rPr lang="en-US" b="1" dirty="0" smtClean="0"/>
              <a:t>F</a:t>
            </a:r>
            <a:r>
              <a:rPr lang="ru-RU" b="1" dirty="0" smtClean="0"/>
              <a:t>??</a:t>
            </a:r>
            <a:r>
              <a:rPr lang="en-US" b="1" dirty="0" err="1" smtClean="0"/>
              <a:t>tb</a:t>
            </a:r>
            <a:r>
              <a:rPr lang="ru-RU" b="1" dirty="0" smtClean="0"/>
              <a:t>*.</a:t>
            </a:r>
            <a:r>
              <a:rPr lang="en-US" b="1" dirty="0" smtClean="0"/>
              <a:t>d</a:t>
            </a:r>
            <a:r>
              <a:rPr lang="ru-RU" b="1" dirty="0" smtClean="0"/>
              <a:t>?*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en-US" dirty="0" smtClean="0"/>
              <a:t>1) </a:t>
            </a:r>
            <a:r>
              <a:rPr lang="en-US" b="1" dirty="0" err="1" smtClean="0"/>
              <a:t>Fructb.d</a:t>
            </a:r>
            <a:r>
              <a:rPr lang="en-US" dirty="0" smtClean="0"/>
              <a:t> 	2) </a:t>
            </a:r>
            <a:r>
              <a:rPr lang="en-US" b="1" dirty="0" smtClean="0"/>
              <a:t>Feetball.ddd</a:t>
            </a:r>
            <a:r>
              <a:rPr lang="en-US" dirty="0" smtClean="0"/>
              <a:t>	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3) </a:t>
            </a:r>
            <a:r>
              <a:rPr lang="en-US" b="1" dirty="0" smtClean="0"/>
              <a:t>Football.mdb</a:t>
            </a:r>
            <a:r>
              <a:rPr lang="en-US" dirty="0" smtClean="0"/>
              <a:t>	4) </a:t>
            </a:r>
            <a:r>
              <a:rPr lang="en-US" b="1" dirty="0" smtClean="0"/>
              <a:t>Futbol.doc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ru-RU" dirty="0" smtClean="0"/>
              <a:t>Файл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72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dirty="0" smtClean="0"/>
              <a:t>Все программы и данные хранятся в долговременной (внешней) памяти компьютера в виде файлов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dirty="0" smtClean="0"/>
              <a:t>Файл — это определенное количество информации (программа или данные), имеющее имя и хранящееся в долговременной (внешней) памяти.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Имя файла состоит из двух частей, разделенных точкой: имя файла и расширение, определяющее его тип (программа, данные и т. д.) </a:t>
            </a: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Пример</a:t>
            </a:r>
            <a:r>
              <a:rPr lang="ru-RU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:  Урок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.doc</a:t>
            </a:r>
            <a:endParaRPr lang="ru-RU" b="1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ru-RU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r>
              <a:rPr lang="ru-RU" dirty="0" smtClean="0"/>
              <a:t>И</a:t>
            </a:r>
            <a:r>
              <a:rPr lang="ru-RU" dirty="0" smtClean="0"/>
              <a:t>мя </a:t>
            </a:r>
            <a:r>
              <a:rPr lang="ru-RU" dirty="0" smtClean="0"/>
              <a:t>файлу дает пользователь, а тип файла обычно задается программой автоматически при его создании.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2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100" u="sng" dirty="0" smtClean="0"/>
              <a:t>Задание 5.</a:t>
            </a:r>
            <a:r>
              <a:rPr lang="ru-RU" sz="2100" dirty="0" smtClean="0"/>
              <a:t> Для групповых операций с файлами используются маски имен файлов. Маска представляет собой последовательность букв, цифр и прочих допустимых в именах файлов символов, в которых также могут встречаться следующие символы: Символ «?» (вопросительный знак) означает ровно один произвольный символ. Символ «*» (звездочка) означает любую последовательность символов произвольной длины, в том числе «*» может задавать и пустую последовательность. </a:t>
            </a:r>
            <a:r>
              <a:rPr lang="ru-RU" dirty="0" smtClean="0"/>
              <a:t>Определите, какое из указанных имен файлов удовлетворяет маске:  </a:t>
            </a:r>
            <a:r>
              <a:rPr lang="en-US" b="1" dirty="0" smtClean="0"/>
              <a:t>A</a:t>
            </a:r>
            <a:r>
              <a:rPr lang="ru-RU" b="1" dirty="0" smtClean="0"/>
              <a:t>?</a:t>
            </a:r>
            <a:r>
              <a:rPr lang="en-US" b="1" dirty="0" err="1" smtClean="0"/>
              <a:t>ce</a:t>
            </a:r>
            <a:r>
              <a:rPr lang="ru-RU" b="1" dirty="0" smtClean="0"/>
              <a:t>*</a:t>
            </a:r>
            <a:r>
              <a:rPr lang="en-US" b="1" dirty="0" smtClean="0"/>
              <a:t>s</a:t>
            </a:r>
            <a:r>
              <a:rPr lang="ru-RU" b="1" dirty="0" smtClean="0"/>
              <a:t>.</a:t>
            </a:r>
            <a:r>
              <a:rPr lang="en-US" b="1" dirty="0" smtClean="0"/>
              <a:t>m</a:t>
            </a:r>
            <a:r>
              <a:rPr lang="ru-RU" b="1" dirty="0" smtClean="0"/>
              <a:t>*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en-US" dirty="0" smtClean="0"/>
              <a:t>1) </a:t>
            </a:r>
            <a:r>
              <a:rPr lang="en-US" b="1" dirty="0" smtClean="0"/>
              <a:t>Acess.md</a:t>
            </a:r>
            <a:r>
              <a:rPr lang="en-US" dirty="0" smtClean="0"/>
              <a:t> 	2) </a:t>
            </a:r>
            <a:r>
              <a:rPr lang="en-US" b="1" dirty="0" smtClean="0"/>
              <a:t>Accesst.dbf</a:t>
            </a:r>
            <a:r>
              <a:rPr lang="en-US" dirty="0" smtClean="0"/>
              <a:t>	3) </a:t>
            </a:r>
            <a:r>
              <a:rPr lang="en-US" b="1" dirty="0" smtClean="0"/>
              <a:t>Access.mdb</a:t>
            </a:r>
            <a:r>
              <a:rPr lang="en-US" dirty="0" smtClean="0"/>
              <a:t>	4) </a:t>
            </a:r>
            <a:r>
              <a:rPr lang="en-US" b="1" dirty="0" smtClean="0"/>
              <a:t>Akcces.m1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файлов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916828"/>
          <a:ext cx="7704856" cy="4032451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3852428"/>
                <a:gridCol w="3852428"/>
              </a:tblGrid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Тип файла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Расширение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Исполняемые программы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exe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com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Текстовые файлы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txt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rtf</a:t>
                      </a:r>
                      <a:r>
                        <a:rPr lang="ru-RU" sz="1800" dirty="0" smtClean="0"/>
                        <a:t>, </a:t>
                      </a:r>
                      <a:r>
                        <a:rPr lang="en-US" sz="1800" dirty="0" smtClean="0"/>
                        <a:t>doc,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docx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Графические файлы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bmp, gif, jpg, </a:t>
                      </a:r>
                      <a:r>
                        <a:rPr lang="en-US" sz="1800" dirty="0" err="1"/>
                        <a:t>png</a:t>
                      </a:r>
                      <a:r>
                        <a:rPr lang="en-US" sz="1800" dirty="0"/>
                        <a:t>,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Web-страницы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htm, html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Звуковые файлы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/>
                        <a:t>wav, mp3, </a:t>
                      </a:r>
                      <a:r>
                        <a:rPr lang="en-US" sz="1800" dirty="0" smtClean="0"/>
                        <a:t>midi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4558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Видеофайлы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avi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/>
                        <a:t>mpeg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8417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Код (текст) программы на языках программирования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bas</a:t>
                      </a:r>
                      <a:r>
                        <a:rPr lang="ru-RU" sz="1800" dirty="0"/>
                        <a:t>, </a:t>
                      </a:r>
                      <a:r>
                        <a:rPr lang="ru-RU" sz="1800" dirty="0" err="1" smtClean="0"/>
                        <a:t>pas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</p:cSld>
  <p:clrMapOvr>
    <a:masterClrMapping/>
  </p:clrMapOvr>
  <p:transition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pPr algn="ctr"/>
            <a:r>
              <a:rPr lang="ru-RU" b="1" dirty="0" smtClean="0"/>
              <a:t>Файловая </a:t>
            </a:r>
            <a:r>
              <a:rPr lang="ru-RU" b="1" dirty="0" smtClean="0"/>
              <a:t>система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Порядок хранения файлов на диске определяется установленной файловой системой. </a:t>
            </a:r>
            <a:br>
              <a:rPr lang="ru-RU" dirty="0" smtClean="0"/>
            </a:br>
            <a:endParaRPr lang="en-US" sz="1100" dirty="0" smtClean="0"/>
          </a:p>
          <a:p>
            <a:pPr>
              <a:buNone/>
            </a:pPr>
            <a:r>
              <a:rPr lang="ru-RU" dirty="0" smtClean="0"/>
              <a:t>Файловая система - это система хранения файлов и организации каталогов. </a:t>
            </a:r>
            <a:endParaRPr lang="en-US" dirty="0" smtClean="0"/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ru-RU" dirty="0" smtClean="0"/>
              <a:t>Для дисков с небольшим количеством файлов (до нескольких десятков) удобно применять одноуровневую файловую систему, когда каталог (оглавление диска) представляет собой линейную последовательность имен файлов. 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en-US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</a:t>
            </a:r>
            <a:r>
              <a:rPr lang="ru-RU" dirty="0" smtClean="0"/>
              <a:t>на диске хранятся сотни и тысячи файлов, то для удобства поиска файлы организуются в много уровневую иерархическую файловую систему, которая имеет «древовидную» структуру.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tnu.podelise.ru/pars_docs/refs/335/334088/334088_html_m2eae17f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501008"/>
            <a:ext cx="172819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tnu.podelise.ru/pars_docs/refs/335/334088/334088_html_22e3164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5373216"/>
            <a:ext cx="2376264" cy="1325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/>
          <a:lstStyle/>
          <a:p>
            <a:r>
              <a:rPr lang="ru-RU" b="1" dirty="0" smtClean="0"/>
              <a:t>Путь к файлу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404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Путь к файлу.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Для того чтобы найти файл в иерархической файловой структуре необходимо указать путь к файлу. В путь к файлу входят записываемые через разделитель "\" логическое имя диска и последовательность имен вложенных друг в друга каталогов, в последнем из которых находится данный нужный файл.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Например</a:t>
            </a:r>
            <a:r>
              <a:rPr lang="ru-RU" dirty="0" smtClean="0"/>
              <a:t>, путь к файлам на рисунке можно записать так: </a:t>
            </a:r>
            <a:br>
              <a:rPr lang="ru-RU" dirty="0" smtClean="0"/>
            </a:br>
            <a:r>
              <a:rPr lang="ru-RU" dirty="0" smtClean="0"/>
              <a:t>C:\basic\ </a:t>
            </a:r>
            <a:br>
              <a:rPr lang="ru-RU" dirty="0" smtClean="0"/>
            </a:br>
            <a:r>
              <a:rPr lang="ru-RU" dirty="0" smtClean="0"/>
              <a:t>C:\Музыка\Пикник\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 descr="http://tnu.podelise.ru/pars_docs/refs/335/334088/334088_html_49d8c1d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941168"/>
            <a:ext cx="194421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Полное имя файла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Путь к файлу вместе с именем файла называют полным именем файла. </a:t>
            </a:r>
            <a:br>
              <a:rPr lang="ru-RU" dirty="0" smtClean="0"/>
            </a:br>
            <a:r>
              <a:rPr lang="ru-RU" dirty="0" smtClean="0"/>
              <a:t>Пример полного имени файлов: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C:\basic\prog123.bas 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C:\Музыка\Пикник\Иероглиф.mp3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059832" cy="139903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Задания</a:t>
            </a:r>
            <a:endParaRPr lang="ru-RU" sz="3200" b="1" dirty="0"/>
          </a:p>
        </p:txBody>
      </p:sp>
      <p:pic>
        <p:nvPicPr>
          <p:cNvPr id="4" name="Содержимое 3" descr="&amp;Pcy;&amp;ucy;&amp;tcy;&amp;softcy; &amp;kcy; &amp;fcy;&amp;acy;&amp;jcy;&amp;lcy;&amp;ucy;. &amp;Pcy;&amp;ocy;&amp;lcy;&amp;ncy;&amp;ocy;&amp;iecy; &amp;icy;&amp;mcy;&amp;yacy; &amp;fcy;&amp;acy;&amp;jcy;&amp;lcy;&amp;acy;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88640"/>
            <a:ext cx="5989315" cy="367240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51520" y="4077072"/>
            <a:ext cx="88924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u="sng" dirty="0" smtClean="0"/>
              <a:t>Задание 1.</a:t>
            </a:r>
            <a:r>
              <a:rPr lang="ru-RU" sz="2800" dirty="0" smtClean="0"/>
              <a:t> Определите полный путь к файлу  </a:t>
            </a:r>
            <a:r>
              <a:rPr lang="ru-RU" sz="2800" u="sng" dirty="0" err="1" smtClean="0"/>
              <a:t>wolf.exe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u="sng" dirty="0" smtClean="0"/>
              <a:t>Задание 2.</a:t>
            </a:r>
            <a:r>
              <a:rPr lang="ru-RU" sz="2800" dirty="0" smtClean="0"/>
              <a:t> Запишите полное имя для файла </a:t>
            </a:r>
            <a:r>
              <a:rPr lang="en-US" sz="2800" u="sng" dirty="0" smtClean="0"/>
              <a:t>home</a:t>
            </a:r>
            <a:r>
              <a:rPr lang="ru-RU" sz="2800" u="sng" dirty="0" smtClean="0"/>
              <a:t>.</a:t>
            </a:r>
            <a:r>
              <a:rPr lang="en-US" sz="2800" u="sng" dirty="0" smtClean="0"/>
              <a:t>bmp</a:t>
            </a:r>
            <a:r>
              <a:rPr lang="ru-RU" u="sng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72000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Задание 3.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Находясь в корневом каталоге только что отформатированного диска, ученик создал 3 каталога. Затем в каждом из них он создал еще по 4 каталога. Сколько всего каталогов оказалось на диске, включая корневой?</a:t>
            </a:r>
          </a:p>
          <a:p>
            <a:pPr>
              <a:buNone/>
            </a:pPr>
            <a:r>
              <a:rPr lang="ru-RU" dirty="0" smtClean="0"/>
              <a:t>1) 12	2) 13 	3) </a:t>
            </a:r>
            <a:r>
              <a:rPr lang="ru-RU" b="1" dirty="0" smtClean="0"/>
              <a:t>15	     </a:t>
            </a:r>
            <a:r>
              <a:rPr lang="ru-RU" dirty="0" smtClean="0"/>
              <a:t>4) </a:t>
            </a:r>
            <a:r>
              <a:rPr lang="ru-RU" b="1" dirty="0" smtClean="0"/>
              <a:t>16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50144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Задание 4.</a:t>
            </a:r>
            <a:r>
              <a:rPr lang="ru-RU" dirty="0" smtClean="0"/>
              <a:t> Полное имя файла было </a:t>
            </a:r>
            <a:r>
              <a:rPr lang="en-US" b="1" dirty="0" smtClean="0"/>
              <a:t>C</a:t>
            </a:r>
            <a:r>
              <a:rPr lang="ru-RU" b="1" dirty="0" smtClean="0"/>
              <a:t>:\</a:t>
            </a:r>
            <a:r>
              <a:rPr lang="ru-RU" b="1" dirty="0" err="1" smtClean="0"/>
              <a:t>Задачи\Физика</a:t>
            </a:r>
            <a:r>
              <a:rPr lang="ru-RU" b="1" dirty="0" smtClean="0"/>
              <a:t>.</a:t>
            </a:r>
            <a:r>
              <a:rPr lang="en-US" b="1" dirty="0" smtClean="0"/>
              <a:t>C</a:t>
            </a:r>
            <a:r>
              <a:rPr lang="ru-RU" dirty="0" smtClean="0"/>
              <a:t>. Его переместили в каталог </a:t>
            </a:r>
            <a:r>
              <a:rPr lang="en-US" b="1" dirty="0" smtClean="0"/>
              <a:t>Tasks</a:t>
            </a:r>
            <a:r>
              <a:rPr lang="ru-RU" dirty="0" smtClean="0"/>
              <a:t> корневого каталога диска D. Каково полное имя файла после перемещения?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en-US" b="1" dirty="0" smtClean="0"/>
              <a:t>Tasks</a:t>
            </a:r>
            <a:r>
              <a:rPr lang="ru-RU" b="1" dirty="0" smtClean="0"/>
              <a:t>\Физика.</a:t>
            </a:r>
            <a:r>
              <a:rPr lang="en-US" b="1" dirty="0" smtClean="0"/>
              <a:t>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en-US" b="1" dirty="0" smtClean="0"/>
              <a:t>Tasks</a:t>
            </a:r>
            <a:r>
              <a:rPr lang="ru-RU" b="1" dirty="0" smtClean="0"/>
              <a:t>\Физика.</a:t>
            </a:r>
            <a:r>
              <a:rPr lang="en-US" b="1" dirty="0" smtClean="0"/>
              <a:t>D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ru-RU" b="1" dirty="0" err="1" smtClean="0"/>
              <a:t>Задачи\</a:t>
            </a:r>
            <a:r>
              <a:rPr lang="en-US" b="1" dirty="0" smtClean="0"/>
              <a:t>Tasks</a:t>
            </a:r>
            <a:r>
              <a:rPr lang="ru-RU" b="1" dirty="0" smtClean="0"/>
              <a:t>\Физика.</a:t>
            </a:r>
            <a:r>
              <a:rPr lang="en-US" b="1" dirty="0" smtClean="0"/>
              <a:t>C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4) </a:t>
            </a:r>
            <a:r>
              <a:rPr lang="en-US" b="1" dirty="0" smtClean="0"/>
              <a:t>D</a:t>
            </a:r>
            <a:r>
              <a:rPr lang="ru-RU" b="1" dirty="0" smtClean="0"/>
              <a:t>:\</a:t>
            </a:r>
            <a:r>
              <a:rPr lang="en-US" b="1" dirty="0" smtClean="0"/>
              <a:t>Tasks</a:t>
            </a:r>
            <a:r>
              <a:rPr lang="ru-RU" b="1" dirty="0" smtClean="0"/>
              <a:t>\</a:t>
            </a:r>
            <a:r>
              <a:rPr lang="ru-RU" b="1" dirty="0" err="1" smtClean="0"/>
              <a:t>Задачи\Физика</a:t>
            </a:r>
            <a:r>
              <a:rPr lang="ru-RU" b="1" dirty="0" smtClean="0"/>
              <a:t>.</a:t>
            </a:r>
            <a:r>
              <a:rPr lang="en-US" b="1" dirty="0" smtClean="0"/>
              <a:t>C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blinds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33</TotalTime>
  <Words>1125</Words>
  <Application>Microsoft Office PowerPoint</Application>
  <PresentationFormat>Экран (4:3)</PresentationFormat>
  <Paragraphs>106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Файл  и файловая система</vt:lpstr>
      <vt:lpstr>Файл</vt:lpstr>
      <vt:lpstr>Типы файлов</vt:lpstr>
      <vt:lpstr>Файловая система </vt:lpstr>
      <vt:lpstr>Путь к файлу</vt:lpstr>
      <vt:lpstr>Полное имя файла</vt:lpstr>
      <vt:lpstr>Задания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Шаблоны имен файлов 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Файл и файловая система</dc:title>
  <dc:creator>Lena</dc:creator>
  <cp:lastModifiedBy>Lena</cp:lastModifiedBy>
  <cp:revision>5</cp:revision>
  <dcterms:created xsi:type="dcterms:W3CDTF">2014-02-10T17:23:41Z</dcterms:created>
  <dcterms:modified xsi:type="dcterms:W3CDTF">2014-11-21T15:50:01Z</dcterms:modified>
</cp:coreProperties>
</file>