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4" r:id="rId9"/>
    <p:sldId id="266" r:id="rId10"/>
    <p:sldId id="263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04800"/>
            <a:ext cx="2789843" cy="45005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1295400"/>
            <a:ext cx="784887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Чойна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Анна Игоревна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математики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МОУ Лицея № 33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г.Комсомольск-на-Амуре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264" y="62484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Чойна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Анна Игоревна, МОУ Лицей №33, учитель математики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38200" y="1397000"/>
          <a:ext cx="8001001" cy="3403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6177"/>
                <a:gridCol w="943423"/>
                <a:gridCol w="914400"/>
                <a:gridCol w="914400"/>
                <a:gridCol w="1752601"/>
              </a:tblGrid>
              <a:tr h="113453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Многогранник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В+Г-Р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53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Тетраэдр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53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Куб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52600" y="304800"/>
            <a:ext cx="5910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Заполнить таблицу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264" y="62484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Чойна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Анна Игоревна, МОУ Лицей №33, учитель математики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304800"/>
            <a:ext cx="5910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Заполнить таблицу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38200" y="1397000"/>
          <a:ext cx="8001001" cy="3403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6177"/>
                <a:gridCol w="943423"/>
                <a:gridCol w="914400"/>
                <a:gridCol w="914400"/>
                <a:gridCol w="1752601"/>
              </a:tblGrid>
              <a:tr h="113453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Многогранник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В+Г-Р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53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Тетраэдр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53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Куб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264" y="62484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Чойна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Анна Игоревна, МОУ Лицей №33, учитель математики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52400"/>
            <a:ext cx="84839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 вокруг нас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вокруг многогранников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667000"/>
            <a:ext cx="2232248" cy="217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876800" y="4419600"/>
            <a:ext cx="1736576" cy="1834480"/>
            <a:chOff x="4068" y="934"/>
            <a:chExt cx="4423" cy="3556"/>
          </a:xfrm>
        </p:grpSpPr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8" y="934"/>
              <a:ext cx="4423" cy="35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4068" y="934"/>
              <a:ext cx="4423" cy="3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4572000" cy="307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264" y="62484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Чойна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Анна Игоревна, МОУ Лицей №33, учитель математики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52400"/>
            <a:ext cx="84839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 вокруг нас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вокруг многогранников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0"/>
            <a:ext cx="237626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743200"/>
            <a:ext cx="3303240" cy="283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124200"/>
            <a:ext cx="2713112" cy="262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264" y="62484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Чойна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Анна Игоревна, МОУ Лицей №33, учитель математики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Использованные ресурсы: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8600" y="1905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endParaRPr lang="ru-RU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го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2361127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52600" y="228600"/>
            <a:ext cx="5367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Разгадайте ребус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1800" y="304800"/>
            <a:ext cx="152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,,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38800" y="228600"/>
            <a:ext cx="152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,,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41910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ОГО</a:t>
            </a:r>
            <a:endParaRPr lang="ru-RU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4191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НЬ</a:t>
            </a:r>
            <a:endParaRPr lang="ru-RU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4191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ГРАН</a:t>
            </a:r>
            <a:endParaRPr lang="ru-RU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4191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endParaRPr lang="ru-RU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2400" y="4191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МБ</a:t>
            </a:r>
            <a:endParaRPr lang="ru-RU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9264" y="62484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Чойна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Анна Игоревна, МОУ Лицей №33, учитель математики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676400"/>
            <a:ext cx="2743200" cy="2057400"/>
          </a:xfrm>
          <a:prstGeom prst="rect">
            <a:avLst/>
          </a:prstGeom>
        </p:spPr>
      </p:pic>
      <p:pic>
        <p:nvPicPr>
          <p:cNvPr id="25" name="Рисунок 24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600200"/>
            <a:ext cx="1714500" cy="19907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01000" y="18288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91400" y="457200"/>
            <a:ext cx="152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,,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8400" y="4191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ИТ</a:t>
            </a:r>
            <a:endParaRPr lang="ru-RU" sz="7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951E-7 L -0.00417 0.33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139 L -0.00833 0.5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139 L -0.00833 0.502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0417 0.468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139 L -0.0125 0.3441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1"/>
      <p:bldP spid="20" grpId="0"/>
      <p:bldP spid="21" grpId="0"/>
      <p:bldP spid="22" grpId="0"/>
      <p:bldP spid="22" grpId="1"/>
      <p:bldP spid="1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264" y="62484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Чойна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Анна Игоревна, МОУ Лицей №33, учитель математики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228600"/>
            <a:ext cx="7267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лишнюю фигуру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Рисунок 16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1295400"/>
            <a:ext cx="1894114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53200" y="1676400"/>
            <a:ext cx="1981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3000" y="3657600"/>
            <a:ext cx="2008094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48400" y="4114800"/>
            <a:ext cx="169962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10000" y="1143000"/>
            <a:ext cx="1736912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5.gif"/>
          <p:cNvPicPr>
            <a:picLocks noChangeAspect="1"/>
          </p:cNvPicPr>
          <p:nvPr/>
        </p:nvPicPr>
        <p:blipFill>
          <a:blip r:embed="rId7"/>
          <a:srcRect l="52446" t="74000" r="3517"/>
          <a:stretch>
            <a:fillRect/>
          </a:stretch>
        </p:blipFill>
        <p:spPr>
          <a:xfrm>
            <a:off x="3581400" y="3505200"/>
            <a:ext cx="1981200" cy="1788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1905000" y="1295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362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1600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3200" y="1600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5029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5400" y="3429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7600" y="5410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264" y="62484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Чойна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Анна Игоревна, МОУ Лицей №33, учитель математики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6019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Многогранник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геометрическое тело, ограниченное со всех сторон плоскими многоугольниками.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2083136"/>
            <a:ext cx="4038600" cy="3697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264" y="62484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Чойна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Анна Игоревна, МОУ Лицей №33, учитель математики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228600"/>
            <a:ext cx="8021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Элементы многогранника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1600200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Вершины – точки;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Рёбра - стороны;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Грани - многоугольники.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353" t="19697" r="2958" b="15234"/>
          <a:stretch>
            <a:fillRect/>
          </a:stretch>
        </p:blipFill>
        <p:spPr>
          <a:xfrm>
            <a:off x="914400" y="1981200"/>
            <a:ext cx="2895600" cy="32004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906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00200" y="2057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5200" y="2057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89560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060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052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6002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956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endCxn id="16" idx="1"/>
          </p:cNvCxnSpPr>
          <p:nvPr/>
        </p:nvCxnSpPr>
        <p:spPr>
          <a:xfrm rot="16200000" flipH="1">
            <a:off x="153194" y="4115594"/>
            <a:ext cx="1698718" cy="2073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2132806" y="4115594"/>
            <a:ext cx="1698718" cy="2073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2742406" y="2972594"/>
            <a:ext cx="1698718" cy="2073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837406" y="2972594"/>
            <a:ext cx="1698718" cy="20730"/>
          </a:xfrm>
          <a:prstGeom prst="line">
            <a:avLst/>
          </a:prstGeom>
          <a:ln w="381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5" idx="2"/>
          </p:cNvCxnSpPr>
          <p:nvPr/>
        </p:nvCxnSpPr>
        <p:spPr>
          <a:xfrm>
            <a:off x="1066800" y="5029200"/>
            <a:ext cx="1828800" cy="158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752600" y="2133600"/>
            <a:ext cx="1828800" cy="158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66800" y="3276600"/>
            <a:ext cx="1828800" cy="158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52600" y="3886200"/>
            <a:ext cx="1828800" cy="1588"/>
          </a:xfrm>
          <a:prstGeom prst="line">
            <a:avLst/>
          </a:prstGeom>
          <a:ln w="381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8" idx="0"/>
          </p:cNvCxnSpPr>
          <p:nvPr/>
        </p:nvCxnSpPr>
        <p:spPr>
          <a:xfrm rot="5400000" flipH="1" flipV="1">
            <a:off x="838200" y="2362200"/>
            <a:ext cx="1066800" cy="60960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2743200" y="2438400"/>
            <a:ext cx="1066800" cy="60960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2743200" y="4114800"/>
            <a:ext cx="1066800" cy="60960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838200" y="4114800"/>
            <a:ext cx="1066800" cy="609600"/>
          </a:xfrm>
          <a:prstGeom prst="line">
            <a:avLst/>
          </a:prstGeom>
          <a:ln w="381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264" y="62484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Чойна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Анна Игоревна, МОУ Лицей №33, учитель математики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2083136"/>
            <a:ext cx="4038600" cy="3697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6019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Правильный многогранник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геометрическое тело, состоящее из одинаковых правильных многоугольников.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264" y="62484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Чойна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Анна Игоревна, МОУ Лицей №33, учитель математики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914400"/>
            <a:ext cx="4262438" cy="42624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3000" y="304800"/>
            <a:ext cx="7470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называется фигура?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447800"/>
            <a:ext cx="3314702" cy="40055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495800"/>
            <a:ext cx="85897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Тетраэдр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(треугольная пирамида)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264" y="62484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Чойна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Анна Игоревна, МОУ Лицей №33, учитель математики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447800"/>
            <a:ext cx="3314702" cy="40055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3000" y="304800"/>
            <a:ext cx="7470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называется фигура?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0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444" b="11111"/>
          <a:stretch>
            <a:fillRect/>
          </a:stretch>
        </p:blipFill>
        <p:spPr>
          <a:xfrm>
            <a:off x="838200" y="1447800"/>
            <a:ext cx="3886200" cy="37452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4600" y="5105400"/>
            <a:ext cx="1337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куб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264" y="62484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Чойна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Анна Игоревна, МОУ Лицей №33, учитель математики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52600"/>
            <a:ext cx="323850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400" y="228600"/>
            <a:ext cx="36697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Развертка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тетраэдра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2362200"/>
            <a:ext cx="2566209" cy="2438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57800" y="381000"/>
            <a:ext cx="36697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Развертка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куба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Рисунок 9" descr="12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2209800"/>
            <a:ext cx="26223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257</Words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Анюта</cp:lastModifiedBy>
  <cp:revision>41</cp:revision>
  <dcterms:created xsi:type="dcterms:W3CDTF">2015-02-27T01:53:11Z</dcterms:created>
  <dcterms:modified xsi:type="dcterms:W3CDTF">2015-02-27T10:29:25Z</dcterms:modified>
</cp:coreProperties>
</file>