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52AF0C7-4A71-4D08-9E69-5A24F51DA27B}" type="datetimeFigureOut">
              <a:rPr lang="ru-RU" smtClean="0"/>
              <a:t>12.12.2011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1918739-7A6B-48C9-B244-26D4EB4C30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214942" y="2428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071934" y="32146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500562" y="25003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786314" y="31432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grpSp>
        <p:nvGrpSpPr>
          <p:cNvPr id="4" name="Группа 18"/>
          <p:cNvGrpSpPr/>
          <p:nvPr/>
        </p:nvGrpSpPr>
        <p:grpSpPr>
          <a:xfrm>
            <a:off x="2714612" y="1285860"/>
            <a:ext cx="4643470" cy="3000417"/>
            <a:chOff x="1000100" y="1594343"/>
            <a:chExt cx="3214710" cy="2318509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1214414" y="2428868"/>
              <a:ext cx="3000396" cy="714380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1376888" y="2162986"/>
              <a:ext cx="2263305" cy="1236427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000100" y="3000372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77297" y="1594343"/>
              <a:ext cx="295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а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85918" y="2214554"/>
              <a:ext cx="284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71604" y="2786058"/>
              <a:ext cx="312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71538" y="1071546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Рис. 1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76</TotalTime>
  <Words>9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Городская</vt:lpstr>
      <vt:lpstr>Слайд 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8</cp:revision>
  <dcterms:created xsi:type="dcterms:W3CDTF">2011-12-11T16:57:30Z</dcterms:created>
  <dcterms:modified xsi:type="dcterms:W3CDTF">2011-12-11T18:14:22Z</dcterms:modified>
</cp:coreProperties>
</file>