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53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A2D1FA0C-C12B-4705-B64B-D08CC6B44B32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678C3390-C57B-43C8-A3C7-B958119F6D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1FA0C-C12B-4705-B64B-D08CC6B44B32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C3390-C57B-43C8-A3C7-B958119F6D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1FA0C-C12B-4705-B64B-D08CC6B44B32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C3390-C57B-43C8-A3C7-B958119F6D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1FA0C-C12B-4705-B64B-D08CC6B44B32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C3390-C57B-43C8-A3C7-B958119F6D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1FA0C-C12B-4705-B64B-D08CC6B44B32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C3390-C57B-43C8-A3C7-B958119F6D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1FA0C-C12B-4705-B64B-D08CC6B44B32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C3390-C57B-43C8-A3C7-B958119F6D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2D1FA0C-C12B-4705-B64B-D08CC6B44B32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78C3390-C57B-43C8-A3C7-B958119F6D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A2D1FA0C-C12B-4705-B64B-D08CC6B44B32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678C3390-C57B-43C8-A3C7-B958119F6D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1FA0C-C12B-4705-B64B-D08CC6B44B32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C3390-C57B-43C8-A3C7-B958119F6D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1FA0C-C12B-4705-B64B-D08CC6B44B32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C3390-C57B-43C8-A3C7-B958119F6D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1FA0C-C12B-4705-B64B-D08CC6B44B32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C3390-C57B-43C8-A3C7-B958119F6D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A2D1FA0C-C12B-4705-B64B-D08CC6B44B32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678C3390-C57B-43C8-A3C7-B958119F6DE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Группа 26"/>
          <p:cNvGrpSpPr/>
          <p:nvPr/>
        </p:nvGrpSpPr>
        <p:grpSpPr>
          <a:xfrm>
            <a:off x="2486826" y="1331702"/>
            <a:ext cx="4371190" cy="4251600"/>
            <a:chOff x="1115616" y="836712"/>
            <a:chExt cx="2664694" cy="2772498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1200526" y="1576688"/>
              <a:ext cx="2579784" cy="1723546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 flipV="1">
              <a:off x="1115616" y="1016732"/>
              <a:ext cx="2376264" cy="1152128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2843808" y="836712"/>
              <a:ext cx="432048" cy="2664296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1204871" y="1339353"/>
              <a:ext cx="2952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a</a:t>
              </a:r>
              <a:endParaRPr lang="ru-RU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039979" y="3322420"/>
              <a:ext cx="282450" cy="2867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c</a:t>
              </a:r>
              <a:endParaRPr lang="ru-RU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460914" y="967179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b</a:t>
              </a:r>
              <a:endParaRPr lang="ru-RU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284909" y="1744144"/>
              <a:ext cx="19877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1</a:t>
              </a:r>
              <a:endParaRPr lang="ru-RU" sz="1200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519946" y="1570185"/>
              <a:ext cx="2632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2</a:t>
              </a:r>
              <a:endParaRPr lang="ru-RU" sz="1200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922033" y="1799616"/>
              <a:ext cx="2632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3</a:t>
              </a:r>
              <a:endParaRPr lang="ru-RU" sz="1200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559187" y="1984194"/>
              <a:ext cx="2632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4</a:t>
              </a:r>
              <a:endParaRPr lang="ru-RU" sz="1200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615669" y="1024583"/>
              <a:ext cx="2632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5</a:t>
              </a:r>
              <a:endParaRPr lang="ru-RU" sz="1200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928225" y="886083"/>
              <a:ext cx="2632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6</a:t>
              </a:r>
              <a:endParaRPr lang="ru-RU" sz="1200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012642" y="1278737"/>
              <a:ext cx="2632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7</a:t>
              </a:r>
              <a:endParaRPr lang="ru-RU" sz="1200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665011" y="1385519"/>
              <a:ext cx="2632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8</a:t>
              </a:r>
              <a:endParaRPr lang="ru-RU" sz="1200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881964" y="2454696"/>
              <a:ext cx="2632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9</a:t>
              </a:r>
              <a:endParaRPr lang="ru-RU" sz="1200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249374" y="2687173"/>
              <a:ext cx="341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10</a:t>
              </a:r>
              <a:endParaRPr lang="ru-RU" sz="1200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301272" y="3182665"/>
              <a:ext cx="341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11</a:t>
              </a:r>
              <a:endParaRPr lang="ru-RU" sz="1200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824625" y="2909062"/>
              <a:ext cx="341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12</a:t>
              </a:r>
              <a:endParaRPr lang="ru-RU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77353086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14</TotalTime>
  <Words>15</Words>
  <Application>Microsoft Office PowerPoint</Application>
  <PresentationFormat>Экран (4:3)</PresentationFormat>
  <Paragraphs>15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Городская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class3</dc:creator>
  <cp:lastModifiedBy>Семья</cp:lastModifiedBy>
  <cp:revision>2</cp:revision>
  <dcterms:created xsi:type="dcterms:W3CDTF">2011-11-23T07:30:07Z</dcterms:created>
  <dcterms:modified xsi:type="dcterms:W3CDTF">2011-12-07T16:51:16Z</dcterms:modified>
</cp:coreProperties>
</file>