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D1B8BE2-D675-458F-9E6E-7B7140FF28E8}" type="datetimeFigureOut">
              <a:rPr lang="ru-RU" smtClean="0"/>
              <a:t>09.12.2011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8E5937AB-456B-4A36-9874-4234FF58F7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B8BE2-D675-458F-9E6E-7B7140FF28E8}" type="datetimeFigureOut">
              <a:rPr lang="ru-RU" smtClean="0"/>
              <a:t>09.12.2011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937AB-456B-4A36-9874-4234FF58F7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B8BE2-D675-458F-9E6E-7B7140FF28E8}" type="datetimeFigureOut">
              <a:rPr lang="ru-RU" smtClean="0"/>
              <a:t>09.12.2011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937AB-456B-4A36-9874-4234FF58F7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B8BE2-D675-458F-9E6E-7B7140FF28E8}" type="datetimeFigureOut">
              <a:rPr lang="ru-RU" smtClean="0"/>
              <a:t>09.12.2011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937AB-456B-4A36-9874-4234FF58F7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B8BE2-D675-458F-9E6E-7B7140FF28E8}" type="datetimeFigureOut">
              <a:rPr lang="ru-RU" smtClean="0"/>
              <a:t>09.12.2011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937AB-456B-4A36-9874-4234FF58F7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B8BE2-D675-458F-9E6E-7B7140FF28E8}" type="datetimeFigureOut">
              <a:rPr lang="ru-RU" smtClean="0"/>
              <a:t>09.12.2011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937AB-456B-4A36-9874-4234FF58F7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D1B8BE2-D675-458F-9E6E-7B7140FF28E8}" type="datetimeFigureOut">
              <a:rPr lang="ru-RU" smtClean="0"/>
              <a:t>09.12.2011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E5937AB-456B-4A36-9874-4234FF58F70B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D1B8BE2-D675-458F-9E6E-7B7140FF28E8}" type="datetimeFigureOut">
              <a:rPr lang="ru-RU" smtClean="0"/>
              <a:t>09.12.2011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8E5937AB-456B-4A36-9874-4234FF58F7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B8BE2-D675-458F-9E6E-7B7140FF28E8}" type="datetimeFigureOut">
              <a:rPr lang="ru-RU" smtClean="0"/>
              <a:t>09.12.2011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937AB-456B-4A36-9874-4234FF58F7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B8BE2-D675-458F-9E6E-7B7140FF28E8}" type="datetimeFigureOut">
              <a:rPr lang="ru-RU" smtClean="0"/>
              <a:t>09.12.2011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937AB-456B-4A36-9874-4234FF58F7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B8BE2-D675-458F-9E6E-7B7140FF28E8}" type="datetimeFigureOut">
              <a:rPr lang="ru-RU" smtClean="0"/>
              <a:t>09.12.2011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937AB-456B-4A36-9874-4234FF58F7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D1B8BE2-D675-458F-9E6E-7B7140FF28E8}" type="datetimeFigureOut">
              <a:rPr lang="ru-RU" smtClean="0"/>
              <a:t>09.12.2011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8E5937AB-456B-4A36-9874-4234FF58F70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4.bin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8992" y="857232"/>
            <a:ext cx="22938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Решение задач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4348" y="228599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</a:t>
            </a:r>
            <a:endParaRPr lang="ru-RU" dirty="0"/>
          </a:p>
        </p:txBody>
      </p:sp>
      <p:grpSp>
        <p:nvGrpSpPr>
          <p:cNvPr id="3" name="Группа 18"/>
          <p:cNvGrpSpPr/>
          <p:nvPr/>
        </p:nvGrpSpPr>
        <p:grpSpPr>
          <a:xfrm>
            <a:off x="1142976" y="4143380"/>
            <a:ext cx="2714644" cy="2357454"/>
            <a:chOff x="1000100" y="1428736"/>
            <a:chExt cx="2714644" cy="2357454"/>
          </a:xfrm>
        </p:grpSpPr>
        <p:cxnSp>
          <p:nvCxnSpPr>
            <p:cNvPr id="4" name="Прямая соединительная линия 3"/>
            <p:cNvCxnSpPr/>
            <p:nvPr/>
          </p:nvCxnSpPr>
          <p:spPr>
            <a:xfrm flipV="1">
              <a:off x="1071538" y="2071678"/>
              <a:ext cx="2357454" cy="214314"/>
            </a:xfrm>
            <a:prstGeom prst="line">
              <a:avLst/>
            </a:prstGeom>
            <a:ln/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/>
          </p:nvCxnSpPr>
          <p:spPr>
            <a:xfrm flipV="1">
              <a:off x="1142976" y="2928934"/>
              <a:ext cx="2571768" cy="285752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rot="5400000">
              <a:off x="964369" y="2321699"/>
              <a:ext cx="2214602" cy="71438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1000100" y="3000372"/>
              <a:ext cx="3145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b</a:t>
              </a:r>
              <a:endParaRPr lang="ru-RU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000232" y="1428736"/>
              <a:ext cx="2888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c</a:t>
              </a:r>
              <a:endParaRPr lang="ru-RU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785918" y="2214554"/>
              <a:ext cx="284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</a:t>
              </a:r>
              <a:endParaRPr lang="ru-RU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571604" y="2786058"/>
              <a:ext cx="3129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2</a:t>
              </a:r>
              <a:endParaRPr lang="ru-RU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5357818" y="15716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04775" cy="209550"/>
          </a:xfrm>
          <a:prstGeom prst="rect">
            <a:avLst/>
          </a:prstGeom>
          <a:noFill/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04775" cy="209550"/>
          </a:xfrm>
          <a:prstGeom prst="rect">
            <a:avLst/>
          </a:prstGeom>
          <a:noFill/>
        </p:spPr>
      </p:pic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04775" cy="209550"/>
          </a:xfrm>
          <a:prstGeom prst="rect">
            <a:avLst/>
          </a:prstGeom>
          <a:noFill/>
        </p:spPr>
      </p:pic>
      <p:graphicFrame>
        <p:nvGraphicFramePr>
          <p:cNvPr id="18" name="Объект 17"/>
          <p:cNvGraphicFramePr>
            <a:graphicFrameLocks noChangeAspect="1"/>
          </p:cNvGraphicFramePr>
          <p:nvPr/>
        </p:nvGraphicFramePr>
        <p:xfrm>
          <a:off x="4756150" y="1885950"/>
          <a:ext cx="3441700" cy="508000"/>
        </p:xfrm>
        <a:graphic>
          <a:graphicData uri="http://schemas.openxmlformats.org/presentationml/2006/ole">
            <p:oleObj spid="_x0000_s1026" name="Формула" r:id="rId4" imgW="3441600" imgH="507960" progId="Equation.3">
              <p:embed/>
            </p:oleObj>
          </a:graphicData>
        </a:graphic>
      </p:graphicFrame>
      <p:grpSp>
        <p:nvGrpSpPr>
          <p:cNvPr id="5" name="Группа 19"/>
          <p:cNvGrpSpPr/>
          <p:nvPr/>
        </p:nvGrpSpPr>
        <p:grpSpPr>
          <a:xfrm>
            <a:off x="1000100" y="1643050"/>
            <a:ext cx="2857520" cy="1940968"/>
            <a:chOff x="857224" y="1428736"/>
            <a:chExt cx="2857520" cy="1940968"/>
          </a:xfrm>
        </p:grpSpPr>
        <p:cxnSp>
          <p:nvCxnSpPr>
            <p:cNvPr id="21" name="Прямая соединительная линия 20"/>
            <p:cNvCxnSpPr/>
            <p:nvPr/>
          </p:nvCxnSpPr>
          <p:spPr>
            <a:xfrm flipV="1">
              <a:off x="857224" y="1714488"/>
              <a:ext cx="2428892" cy="928694"/>
            </a:xfrm>
            <a:prstGeom prst="line">
              <a:avLst/>
            </a:prstGeom>
            <a:ln/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 flipV="1">
              <a:off x="1214414" y="2428868"/>
              <a:ext cx="2500330" cy="928694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>
              <a:off x="1285852" y="1785926"/>
              <a:ext cx="2214578" cy="1357322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1000100" y="3000372"/>
              <a:ext cx="3145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b</a:t>
              </a:r>
              <a:endParaRPr lang="ru-RU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357290" y="1428736"/>
              <a:ext cx="2888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c</a:t>
              </a:r>
              <a:endParaRPr lang="ru-RU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214546" y="2071678"/>
              <a:ext cx="284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</a:t>
              </a:r>
              <a:endParaRPr lang="ru-RU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214546" y="2500306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2</a:t>
              </a:r>
              <a:endParaRPr lang="ru-RU" dirty="0"/>
            </a:p>
          </p:txBody>
        </p:sp>
      </p:grpSp>
      <p:graphicFrame>
        <p:nvGraphicFramePr>
          <p:cNvPr id="2057" name="Object 9"/>
          <p:cNvGraphicFramePr>
            <a:graphicFrameLocks noChangeAspect="1"/>
          </p:cNvGraphicFramePr>
          <p:nvPr/>
        </p:nvGraphicFramePr>
        <p:xfrm>
          <a:off x="4786314" y="4714884"/>
          <a:ext cx="3543300" cy="508000"/>
        </p:xfrm>
        <a:graphic>
          <a:graphicData uri="http://schemas.openxmlformats.org/presentationml/2006/ole">
            <p:oleObj spid="_x0000_s1027" name="Формула" r:id="rId5" imgW="3543120" imgH="507960" progId="Equation.3">
              <p:embed/>
            </p:oleObj>
          </a:graphicData>
        </a:graphic>
      </p:graphicFrame>
      <p:sp>
        <p:nvSpPr>
          <p:cNvPr id="36" name="TextBox 35"/>
          <p:cNvSpPr txBox="1"/>
          <p:nvPr/>
        </p:nvSpPr>
        <p:spPr>
          <a:xfrm>
            <a:off x="428596" y="1142984"/>
            <a:ext cx="10935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Задача 1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500034" y="4071942"/>
            <a:ext cx="1066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Задача2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1071546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Задача 3</a:t>
            </a:r>
            <a:endParaRPr lang="ru-RU" dirty="0"/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4705350" y="1885950"/>
          <a:ext cx="3543300" cy="508000"/>
        </p:xfrm>
        <a:graphic>
          <a:graphicData uri="http://schemas.openxmlformats.org/presentationml/2006/ole">
            <p:oleObj spid="_x0000_s2050" name="Формула" r:id="rId3" imgW="3543120" imgH="507960" progId="Equation.3">
              <p:embed/>
            </p:oleObj>
          </a:graphicData>
        </a:graphic>
      </p:graphicFrame>
      <p:grpSp>
        <p:nvGrpSpPr>
          <p:cNvPr id="3" name="Группа 3"/>
          <p:cNvGrpSpPr/>
          <p:nvPr/>
        </p:nvGrpSpPr>
        <p:grpSpPr>
          <a:xfrm>
            <a:off x="785786" y="1785926"/>
            <a:ext cx="2857520" cy="1940968"/>
            <a:chOff x="857224" y="1428736"/>
            <a:chExt cx="2857520" cy="1940968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 flipV="1">
              <a:off x="857224" y="1714488"/>
              <a:ext cx="2428892" cy="928694"/>
            </a:xfrm>
            <a:prstGeom prst="line">
              <a:avLst/>
            </a:prstGeom>
            <a:ln/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/>
          </p:nvCxnSpPr>
          <p:spPr>
            <a:xfrm flipV="1">
              <a:off x="1214414" y="2428868"/>
              <a:ext cx="2500330" cy="928694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1285852" y="1785926"/>
              <a:ext cx="2214578" cy="1357322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>
              <a:off x="1000100" y="3000372"/>
              <a:ext cx="3145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b</a:t>
              </a:r>
              <a:endParaRPr lang="ru-RU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357290" y="1428736"/>
              <a:ext cx="2888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c</a:t>
              </a:r>
              <a:endParaRPr lang="ru-RU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428728" y="2000240"/>
              <a:ext cx="284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</a:t>
              </a:r>
              <a:endParaRPr lang="ru-RU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643174" y="2786058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2</a:t>
              </a:r>
              <a:endParaRPr lang="ru-RU" dirty="0"/>
            </a:p>
          </p:txBody>
        </p:sp>
      </p:grpSp>
      <p:grpSp>
        <p:nvGrpSpPr>
          <p:cNvPr id="4" name="Группа 14"/>
          <p:cNvGrpSpPr/>
          <p:nvPr/>
        </p:nvGrpSpPr>
        <p:grpSpPr>
          <a:xfrm>
            <a:off x="1714480" y="2428868"/>
            <a:ext cx="779310" cy="807843"/>
            <a:chOff x="1714480" y="2428868"/>
            <a:chExt cx="779310" cy="807843"/>
          </a:xfrm>
        </p:grpSpPr>
        <p:sp>
          <p:nvSpPr>
            <p:cNvPr id="12" name="TextBox 11"/>
            <p:cNvSpPr txBox="1"/>
            <p:nvPr/>
          </p:nvSpPr>
          <p:spPr>
            <a:xfrm>
              <a:off x="1714480" y="2571744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dirty="0" smtClean="0"/>
                <a:t>3</a:t>
              </a:r>
              <a:endParaRPr lang="ru-RU" sz="140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214546" y="2928934"/>
              <a:ext cx="27924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dirty="0" smtClean="0"/>
                <a:t>5</a:t>
              </a:r>
              <a:endParaRPr lang="ru-RU" sz="14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071670" y="2428868"/>
              <a:ext cx="28565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dirty="0" smtClean="0"/>
                <a:t>4</a:t>
              </a:r>
              <a:endParaRPr lang="ru-RU" sz="1400" dirty="0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85786" y="3929066"/>
            <a:ext cx="10679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Задача4</a:t>
            </a:r>
            <a:endParaRPr lang="ru-RU" dirty="0"/>
          </a:p>
        </p:txBody>
      </p:sp>
      <p:pic>
        <p:nvPicPr>
          <p:cNvPr id="16387" name="Picture 3" descr="C:\Users\Семья\Pictures\Мои сканированные изображения\сканирование0020.jpg"/>
          <p:cNvPicPr>
            <a:picLocks noChangeAspect="1" noChangeArrowheads="1"/>
          </p:cNvPicPr>
          <p:nvPr/>
        </p:nvPicPr>
        <p:blipFill>
          <a:blip r:embed="rId4">
            <a:lum bright="10000" contrast="20000"/>
          </a:blip>
          <a:srcRect l="10193" t="11031" r="13305" b="13593"/>
          <a:stretch>
            <a:fillRect/>
          </a:stretch>
        </p:blipFill>
        <p:spPr bwMode="auto">
          <a:xfrm rot="16200000">
            <a:off x="1214414" y="4071942"/>
            <a:ext cx="1643074" cy="2928958"/>
          </a:xfrm>
          <a:prstGeom prst="rect">
            <a:avLst/>
          </a:prstGeom>
          <a:noFill/>
        </p:spPr>
      </p:pic>
      <p:graphicFrame>
        <p:nvGraphicFramePr>
          <p:cNvPr id="16388" name="Object 4"/>
          <p:cNvGraphicFramePr>
            <a:graphicFrameLocks noChangeAspect="1"/>
          </p:cNvGraphicFramePr>
          <p:nvPr/>
        </p:nvGraphicFramePr>
        <p:xfrm>
          <a:off x="5357818" y="5000636"/>
          <a:ext cx="2019300" cy="558800"/>
        </p:xfrm>
        <a:graphic>
          <a:graphicData uri="http://schemas.openxmlformats.org/presentationml/2006/ole">
            <p:oleObj spid="_x0000_s2051" name="Формула" r:id="rId5" imgW="2019240" imgH="558720" progId="Equation.3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</TotalTime>
  <Words>24</Words>
  <Application>Microsoft Office PowerPoint</Application>
  <PresentationFormat>Экран (4:3)</PresentationFormat>
  <Paragraphs>21</Paragraphs>
  <Slides>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4" baseType="lpstr">
      <vt:lpstr>Городская</vt:lpstr>
      <vt:lpstr>Microsoft Equation 3.0</vt:lpstr>
      <vt:lpstr>Слайд 1</vt:lpstr>
      <vt:lpstr>Слайд 2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Семья</dc:creator>
  <cp:lastModifiedBy>Семья</cp:lastModifiedBy>
  <cp:revision>1</cp:revision>
  <dcterms:created xsi:type="dcterms:W3CDTF">2011-12-08T21:27:59Z</dcterms:created>
  <dcterms:modified xsi:type="dcterms:W3CDTF">2011-12-08T21:30:51Z</dcterms:modified>
</cp:coreProperties>
</file>