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D0ED843-FB61-4548-AD69-837D086D752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22D1C96-B435-41F2-956D-7D6657CB87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174" y="1500174"/>
            <a:ext cx="362451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 к тесту:</a:t>
            </a:r>
          </a:p>
          <a:p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 задание : А, Г, Д, Ж.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 задание: В, Д, Ж.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 задание: А, Г, Е.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</TotalTime>
  <Words>33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Городская</vt:lpstr>
      <vt:lpstr>Слайд 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1</cp:revision>
  <dcterms:created xsi:type="dcterms:W3CDTF">2011-12-07T18:14:00Z</dcterms:created>
  <dcterms:modified xsi:type="dcterms:W3CDTF">2011-12-07T18:19:33Z</dcterms:modified>
</cp:coreProperties>
</file>