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udes.ru/ru/etudes/pifagor/" TargetMode="External"/><Relationship Id="rId2" Type="http://schemas.openxmlformats.org/officeDocument/2006/relationships/hyperlink" Target="http://ru.wikipedia.org/wiki/&#1058;&#1077;&#1086;&#1088;&#1077;&#1084;&#1072;_&#1055;&#1080;&#1092;&#1072;&#1075;&#1086;&#1088;&#1072;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u.wikipedia.org/wiki/&#1058;&#1077;&#1086;&#1088;&#1077;&#1084;&#1072;_&#1055;&#1080;&#1092;&#1072;&#1075;&#1086;&#1088;&#1072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tudes.ru/ru/etudes/pifago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6915144" cy="200026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Теорема Пифагора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3000372"/>
            <a:ext cx="4429156" cy="292895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Сокольникова Г.А.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математики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Невельская ООШ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Используемые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ru.wikipedia.org/wiki/Теорема</a:t>
            </a:r>
          </a:p>
          <a:p>
            <a:pPr lvl="0"/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Пифагора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http://www.etudes.ru/ru/etudes/pifagor/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400px-Podobnye_treugolniki_proo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143248"/>
            <a:ext cx="3662386" cy="2701011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214290"/>
            <a:ext cx="882970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Изучить Теорему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Пифагора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доказательство теоремы Пифагора, решать задачи на применение данной теоремы.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научное мировоззрение.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ормировать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применять полученные знания в  новых условиях.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учащихся с образовательным интернет ресурсом: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5794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Выйдите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образовательный ресурс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ru.wikipedia.org/wiki/Теорема_Пифагора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Прочитайте историческую справку , формулировки и доказательства теоремы Пифагора.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Сделайте электронный документ, который должен содержать формулировку теоремы  и один из способов её доказательства, а также вставьте необходимый чертёж.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Отметьте интересные факты.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Распечатайте свой документ и вставьте его в тетрадь.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00px-Teorema_de_Pitágoras.Euclides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797" y="1285860"/>
            <a:ext cx="3187204" cy="3733809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План работы с учебником: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8637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Откройте учебник на страницах 129-130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Сравните   свой документ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данными в учебнике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 вас появились дополнения, то расскажите о них.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Pythagorean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571744"/>
            <a:ext cx="3711830" cy="3000396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Используя предложенный алгоритм решите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b="1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№483, №484, №486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применение теоремы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Пифагора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6257940" cy="4429156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Внимательно </a:t>
            </a:r>
            <a:r>
              <a:rPr lang="ru-RU" dirty="0" smtClean="0"/>
              <a:t>прочти </a:t>
            </a:r>
            <a:r>
              <a:rPr lang="ru-RU" dirty="0" smtClean="0"/>
              <a:t>задачу, разберись с условием.</a:t>
            </a:r>
            <a:endParaRPr lang="ru-RU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По условию задачи сделай чертёж.</a:t>
            </a:r>
            <a:endParaRPr lang="ru-RU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Выдели на чертеже прямоугольный треугольник.</a:t>
            </a:r>
            <a:endParaRPr lang="ru-RU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Найди катеты и гипотенузу.</a:t>
            </a:r>
            <a:endParaRPr lang="ru-RU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Запиши теорему Пифагора и соотнеси данные в задаче с ней.</a:t>
            </a:r>
            <a:endParaRPr lang="ru-RU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Выполни подстановку данных.</a:t>
            </a:r>
            <a:endParaRPr lang="ru-RU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Соотнеси полученный ответ с вопросом задачи и смыслом условия.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5" name="Рисунок 4" descr="210px-Right_triangle_bl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993" y="3714752"/>
            <a:ext cx="2913007" cy="285752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7872413" cy="54117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выйдите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образовательный ресурс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http://www.etudes.ru/ru/etudes/pifagor/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теорему Пифагора  четырьмя способами, используя головоломку. Работа с головоломкой осуществляется правой кнопкой мыши.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ythagorean_proof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071942"/>
            <a:ext cx="3648075" cy="250507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240</Words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урока: Теорема Пифагора</vt:lpstr>
      <vt:lpstr>Цель: Изучить Теорему Пифагора </vt:lpstr>
      <vt:lpstr>План деятельности учащихся с образовательным интернет ресурсом:</vt:lpstr>
      <vt:lpstr>План работы с учебником:</vt:lpstr>
      <vt:lpstr>Используя предложенный алгоритм решите задачи №483, №484, №486  на применение теоремы Пифагора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Теорема Пифагора</dc:title>
  <dc:creator>User</dc:creator>
  <cp:lastModifiedBy>User</cp:lastModifiedBy>
  <cp:revision>8</cp:revision>
  <dcterms:created xsi:type="dcterms:W3CDTF">2013-12-05T04:09:07Z</dcterms:created>
  <dcterms:modified xsi:type="dcterms:W3CDTF">2013-12-05T05:22:26Z</dcterms:modified>
</cp:coreProperties>
</file>