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FACD-AD4F-47E3-BC1C-61CC83B54D7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DE8-BFAD-4EDF-BA8F-777676368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FACD-AD4F-47E3-BC1C-61CC83B54D7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DE8-BFAD-4EDF-BA8F-777676368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FACD-AD4F-47E3-BC1C-61CC83B54D7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DE8-BFAD-4EDF-BA8F-777676368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FACD-AD4F-47E3-BC1C-61CC83B54D7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DE8-BFAD-4EDF-BA8F-777676368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FACD-AD4F-47E3-BC1C-61CC83B54D7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DE8-BFAD-4EDF-BA8F-777676368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FACD-AD4F-47E3-BC1C-61CC83B54D7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DE8-BFAD-4EDF-BA8F-777676368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FACD-AD4F-47E3-BC1C-61CC83B54D7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DE8-BFAD-4EDF-BA8F-777676368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FACD-AD4F-47E3-BC1C-61CC83B54D7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DE8-BFAD-4EDF-BA8F-777676368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FACD-AD4F-47E3-BC1C-61CC83B54D7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DE8-BFAD-4EDF-BA8F-777676368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FACD-AD4F-47E3-BC1C-61CC83B54D7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DE8-BFAD-4EDF-BA8F-777676368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FACD-AD4F-47E3-BC1C-61CC83B54D7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FDE8-BFAD-4EDF-BA8F-777676368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1FACD-AD4F-47E3-BC1C-61CC83B54D7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2FDE8-BFAD-4EDF-BA8F-777676368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26966" t="51141" r="28738" b="4367"/>
          <a:stretch>
            <a:fillRect/>
          </a:stretch>
        </p:blipFill>
        <p:spPr bwMode="auto">
          <a:xfrm>
            <a:off x="3543368" y="2996952"/>
            <a:ext cx="36004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1905" t="14634" r="13677" b="67113"/>
          <a:stretch>
            <a:fillRect/>
          </a:stretch>
        </p:blipFill>
        <p:spPr bwMode="auto">
          <a:xfrm>
            <a:off x="35496" y="332656"/>
            <a:ext cx="90730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620688"/>
            <a:ext cx="8856984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fontAlgn="t"/>
            <a:r>
              <a:rPr lang="ru-RU" sz="2700" b="1" dirty="0" smtClean="0">
                <a:solidFill>
                  <a:srgbClr val="FF0066"/>
                </a:solidFill>
              </a:rPr>
              <a:t>ПРАВИЛА:</a:t>
            </a:r>
            <a:br>
              <a:rPr lang="ru-RU" sz="2700" b="1" dirty="0" smtClean="0">
                <a:solidFill>
                  <a:srgbClr val="FF0066"/>
                </a:solidFill>
              </a:rPr>
            </a:br>
            <a:r>
              <a:rPr lang="ru-RU" sz="2700" b="1" dirty="0" smtClean="0">
                <a:solidFill>
                  <a:srgbClr val="FF0066"/>
                </a:solidFill>
              </a:rPr>
              <a:t>1. Число слева от строки (сверху от столбца) показывает сумму чисел, которые нужно записать в эту строку (столбец).</a:t>
            </a:r>
            <a:br>
              <a:rPr lang="ru-RU" sz="2700" b="1" dirty="0" smtClean="0">
                <a:solidFill>
                  <a:srgbClr val="FF0066"/>
                </a:solidFill>
              </a:rPr>
            </a:br>
            <a:r>
              <a:rPr lang="ru-RU" sz="2700" b="1" dirty="0" smtClean="0">
                <a:solidFill>
                  <a:srgbClr val="FF0066"/>
                </a:solidFill>
              </a:rPr>
              <a:t>2. В одной строке (столбце) не может быть одинаковых чисел</a:t>
            </a:r>
            <a:r>
              <a:rPr lang="ru-RU" b="1" dirty="0" smtClean="0">
                <a:solidFill>
                  <a:srgbClr val="FF0066"/>
                </a:solidFill>
              </a:rPr>
              <a:t/>
            </a:r>
            <a:br>
              <a:rPr lang="ru-RU" b="1" dirty="0" smtClean="0">
                <a:solidFill>
                  <a:srgbClr val="FF0066"/>
                </a:solidFill>
              </a:rPr>
            </a:br>
            <a:endParaRPr lang="ru-RU" b="1" dirty="0">
              <a:solidFill>
                <a:srgbClr val="FF0066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9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9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628" y="6286520"/>
            <a:ext cx="144016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rgbClr val="0066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продолжить</a:t>
            </a:r>
            <a:endParaRPr lang="ru-RU" b="1" dirty="0">
              <a:ln w="12700">
                <a:solidFill>
                  <a:srgbClr val="0066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500042"/>
            <a:ext cx="8856984" cy="1143000"/>
          </a:xfrm>
        </p:spPr>
        <p:txBody>
          <a:bodyPr>
            <a:noAutofit/>
          </a:bodyPr>
          <a:lstStyle/>
          <a:p>
            <a:pPr fontAlgn="t"/>
            <a:r>
              <a:rPr lang="ru-RU" sz="2400" b="1" dirty="0" smtClean="0">
                <a:solidFill>
                  <a:srgbClr val="FF0066"/>
                </a:solidFill>
              </a:rPr>
              <a:t>ПРАВИЛА:</a:t>
            </a:r>
            <a:br>
              <a:rPr lang="ru-RU" sz="2400" b="1" dirty="0" smtClean="0">
                <a:solidFill>
                  <a:srgbClr val="FF0066"/>
                </a:solidFill>
              </a:rPr>
            </a:br>
            <a:r>
              <a:rPr lang="ru-RU" sz="2400" b="1" dirty="0" smtClean="0">
                <a:solidFill>
                  <a:srgbClr val="FF0066"/>
                </a:solidFill>
              </a:rPr>
              <a:t>1. Число слева от строки (сверху от столбца) показывает сумму чисел, которые нужно записать в эту строку (столбец).</a:t>
            </a:r>
            <a:br>
              <a:rPr lang="ru-RU" sz="2400" b="1" dirty="0" smtClean="0">
                <a:solidFill>
                  <a:srgbClr val="FF0066"/>
                </a:solidFill>
              </a:rPr>
            </a:br>
            <a:r>
              <a:rPr lang="ru-RU" sz="2400" b="1" dirty="0" smtClean="0">
                <a:solidFill>
                  <a:srgbClr val="FF0066"/>
                </a:solidFill>
              </a:rPr>
              <a:t>2. В одной строке (столбце) не может быть одинаковых чисел</a:t>
            </a:r>
            <a:br>
              <a:rPr lang="ru-RU" sz="2400" b="1" dirty="0" smtClean="0">
                <a:solidFill>
                  <a:srgbClr val="FF0066"/>
                </a:solidFill>
              </a:rPr>
            </a:br>
            <a:endParaRPr lang="ru-RU" sz="2400" b="1" dirty="0">
              <a:solidFill>
                <a:srgbClr val="FF0066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9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45956" y="6131502"/>
            <a:ext cx="144016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rgbClr val="0066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продолжить</a:t>
            </a:r>
            <a:endParaRPr lang="ru-RU" b="1" dirty="0">
              <a:ln w="12700">
                <a:solidFill>
                  <a:srgbClr val="0066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620688"/>
            <a:ext cx="8856984" cy="1143000"/>
          </a:xfrm>
        </p:spPr>
        <p:txBody>
          <a:bodyPr>
            <a:normAutofit fontScale="90000"/>
          </a:bodyPr>
          <a:lstStyle/>
          <a:p>
            <a:pPr fontAlgn="t"/>
            <a:r>
              <a:rPr lang="ru-RU" sz="2700" b="1" dirty="0" smtClean="0">
                <a:solidFill>
                  <a:srgbClr val="FF0066"/>
                </a:solidFill>
              </a:rPr>
              <a:t>ПРАВИЛА:</a:t>
            </a:r>
            <a:br>
              <a:rPr lang="ru-RU" sz="2700" b="1" dirty="0" smtClean="0">
                <a:solidFill>
                  <a:srgbClr val="FF0066"/>
                </a:solidFill>
              </a:rPr>
            </a:br>
            <a:r>
              <a:rPr lang="ru-RU" sz="2700" b="1" dirty="0" smtClean="0">
                <a:solidFill>
                  <a:srgbClr val="FF0066"/>
                </a:solidFill>
              </a:rPr>
              <a:t>1. Число слева от строки (сверху от столбца) показывает сумму чисел, которые нужно записать в эту строку (столбец).</a:t>
            </a:r>
            <a:br>
              <a:rPr lang="ru-RU" sz="2700" b="1" dirty="0" smtClean="0">
                <a:solidFill>
                  <a:srgbClr val="FF0066"/>
                </a:solidFill>
              </a:rPr>
            </a:br>
            <a:r>
              <a:rPr lang="ru-RU" sz="2700" b="1" dirty="0" smtClean="0">
                <a:solidFill>
                  <a:srgbClr val="FF0066"/>
                </a:solidFill>
              </a:rPr>
              <a:t>2. В одной строке (столбце) не может быть одинаковых чисел</a:t>
            </a:r>
            <a:r>
              <a:rPr lang="ru-RU" b="1" dirty="0" smtClean="0">
                <a:solidFill>
                  <a:srgbClr val="FF0066"/>
                </a:solidFill>
              </a:rPr>
              <a:t/>
            </a:r>
            <a:br>
              <a:rPr lang="ru-RU" b="1" dirty="0" smtClean="0">
                <a:solidFill>
                  <a:srgbClr val="FF0066"/>
                </a:solidFill>
              </a:rPr>
            </a:br>
            <a:endParaRPr lang="ru-RU" b="1" dirty="0">
              <a:solidFill>
                <a:srgbClr val="FF0066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42374"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9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7200" b="1" cap="none" spc="0" dirty="0" smtClean="0">
                          <a:ln w="19050">
                            <a:solidFill>
                              <a:srgbClr val="006600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7200" b="1" cap="none" spc="0" dirty="0">
                        <a:ln w="19050">
                          <a:solidFill>
                            <a:srgbClr val="006600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45956" y="6131502"/>
            <a:ext cx="144016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rgbClr val="0066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конец   игры</a:t>
            </a:r>
            <a:endParaRPr lang="ru-RU" b="1" dirty="0">
              <a:ln w="12700">
                <a:solidFill>
                  <a:srgbClr val="0066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27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ПРАВИЛА: 1. Число слева от строки (сверху от столбца) показывает сумму чисел, которые нужно записать в эту строку (столбец). 2. В одной строке (столбце) не может быть одинаковых чисел </vt:lpstr>
      <vt:lpstr>ПРАВИЛА: 1. Число слева от строки (сверху от столбца) показывает сумму чисел, которые нужно записать в эту строку (столбец). 2. В одной строке (столбце) не может быть одинаковых чисел </vt:lpstr>
      <vt:lpstr>ПРАВИЛА: 1. Число слева от строки (сверху от столбца) показывает сумму чисел, которые нужно записать в эту строку (столбец). 2. В одной строке (столбце) не может быть одинаковых чисел </vt:lpstr>
    </vt:vector>
  </TitlesOfParts>
  <Company>licey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Ученик</cp:lastModifiedBy>
  <cp:revision>9</cp:revision>
  <dcterms:created xsi:type="dcterms:W3CDTF">2011-12-15T01:41:59Z</dcterms:created>
  <dcterms:modified xsi:type="dcterms:W3CDTF">2011-12-16T03:19:03Z</dcterms:modified>
</cp:coreProperties>
</file>