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D2F2-E272-4613-9995-7F7A235FD7C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C165-4EAC-42E7-B893-E5B6CC663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4173044" cy="1470025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Игра «Заполни»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822304"/>
            <a:ext cx="4929222" cy="112697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Выбери из нижнего ряда недостающую фигуру одним щелчком левой кнопки мыши.</a:t>
            </a:r>
            <a:endParaRPr lang="ru-RU" sz="28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714480" y="3429000"/>
            <a:ext cx="244827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начать</a:t>
            </a:r>
            <a:endParaRPr lang="ru-RU" sz="5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14634" r="13677" b="67113"/>
          <a:stretch>
            <a:fillRect/>
          </a:stretch>
        </p:blipFill>
        <p:spPr bwMode="auto">
          <a:xfrm>
            <a:off x="0" y="0"/>
            <a:ext cx="9144000" cy="174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ещё!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>
            <a:hlinkClick r:id="" action="ppaction://hlinkshowjump?jump=lastslideviewed"/>
          </p:cNvPr>
          <p:cNvSpPr txBox="1"/>
          <p:nvPr/>
        </p:nvSpPr>
        <p:spPr>
          <a:xfrm>
            <a:off x="3707904" y="2780928"/>
            <a:ext cx="194421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назад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 rot="16200000">
            <a:off x="786926" y="548680"/>
            <a:ext cx="1440160" cy="1440160"/>
            <a:chOff x="3347864" y="1268760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29909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>
            <a:off x="2299094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>
            <a:off x="3811262" y="2060848"/>
            <a:ext cx="1440160" cy="1440160"/>
            <a:chOff x="3347864" y="1268760"/>
            <a:chExt cx="1440160" cy="1440160"/>
          </a:xfrm>
        </p:grpSpPr>
        <p:sp>
          <p:nvSpPr>
            <p:cNvPr id="18" name="Овал 17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811262" y="3573016"/>
            <a:ext cx="1440160" cy="1440160"/>
            <a:chOff x="3347864" y="126876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 rot="5400000">
            <a:off x="381126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 rot="16200000">
            <a:off x="2299094" y="3573016"/>
            <a:ext cx="1440160" cy="1440160"/>
            <a:chOff x="3347864" y="126876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 rot="16200000">
            <a:off x="229909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8692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 rot="5400000">
            <a:off x="786926" y="3573016"/>
            <a:ext cx="1440160" cy="1440160"/>
            <a:chOff x="3347864" y="1268760"/>
            <a:chExt cx="1440160" cy="1440160"/>
          </a:xfrm>
        </p:grpSpPr>
        <p:sp>
          <p:nvSpPr>
            <p:cNvPr id="36" name="Овал 35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 rot="5400000">
            <a:off x="3811262" y="548680"/>
            <a:ext cx="1440160" cy="1440160"/>
            <a:chOff x="3347864" y="1268760"/>
            <a:chExt cx="1440160" cy="1440160"/>
          </a:xfrm>
        </p:grpSpPr>
        <p:sp>
          <p:nvSpPr>
            <p:cNvPr id="42" name="Овал 41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4291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rot="5400000" flipH="1">
            <a:off x="749306" y="548680"/>
            <a:ext cx="1440160" cy="1440160"/>
            <a:chOff x="3347864" y="1268760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7"/>
          <p:cNvGrpSpPr/>
          <p:nvPr/>
        </p:nvGrpSpPr>
        <p:grpSpPr>
          <a:xfrm>
            <a:off x="226147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"/>
          <p:cNvGrpSpPr/>
          <p:nvPr/>
        </p:nvGrpSpPr>
        <p:grpSpPr>
          <a:xfrm rot="16200000" flipH="1">
            <a:off x="2261474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6"/>
          <p:cNvGrpSpPr/>
          <p:nvPr/>
        </p:nvGrpSpPr>
        <p:grpSpPr>
          <a:xfrm rot="5400000" flipH="1">
            <a:off x="3773642" y="2060848"/>
            <a:ext cx="1440160" cy="1440160"/>
            <a:chOff x="3347864" y="1268760"/>
            <a:chExt cx="1440160" cy="1440160"/>
          </a:xfrm>
        </p:grpSpPr>
        <p:sp>
          <p:nvSpPr>
            <p:cNvPr id="18" name="Овал 17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9"/>
          <p:cNvGrpSpPr/>
          <p:nvPr/>
        </p:nvGrpSpPr>
        <p:grpSpPr>
          <a:xfrm>
            <a:off x="3773642" y="3573016"/>
            <a:ext cx="1440160" cy="1440160"/>
            <a:chOff x="3347864" y="126876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2"/>
          <p:cNvGrpSpPr/>
          <p:nvPr/>
        </p:nvGrpSpPr>
        <p:grpSpPr>
          <a:xfrm rot="5400000">
            <a:off x="377364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25"/>
          <p:cNvGrpSpPr/>
          <p:nvPr/>
        </p:nvGrpSpPr>
        <p:grpSpPr>
          <a:xfrm>
            <a:off x="749306" y="2060848"/>
            <a:ext cx="1440160" cy="1440160"/>
            <a:chOff x="3347864" y="126876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 rot="16200000">
            <a:off x="226147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1"/>
          <p:cNvGrpSpPr/>
          <p:nvPr/>
        </p:nvGrpSpPr>
        <p:grpSpPr>
          <a:xfrm>
            <a:off x="74930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34"/>
          <p:cNvGrpSpPr/>
          <p:nvPr/>
        </p:nvGrpSpPr>
        <p:grpSpPr>
          <a:xfrm rot="16200000" flipH="1">
            <a:off x="749306" y="3573016"/>
            <a:ext cx="1440160" cy="1440160"/>
            <a:chOff x="3347864" y="1268760"/>
            <a:chExt cx="1440160" cy="1440160"/>
          </a:xfrm>
        </p:grpSpPr>
        <p:sp>
          <p:nvSpPr>
            <p:cNvPr id="36" name="Овал 35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40"/>
          <p:cNvGrpSpPr/>
          <p:nvPr/>
        </p:nvGrpSpPr>
        <p:grpSpPr>
          <a:xfrm rot="16200000" flipH="1">
            <a:off x="3773642" y="548680"/>
            <a:ext cx="1440160" cy="1440160"/>
            <a:chOff x="3347864" y="1268760"/>
            <a:chExt cx="1440160" cy="1440160"/>
          </a:xfrm>
        </p:grpSpPr>
        <p:sp>
          <p:nvSpPr>
            <p:cNvPr id="42" name="Овал 41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0529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15272" y="1428736"/>
            <a:ext cx="9758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786926" y="548680"/>
            <a:ext cx="1440160" cy="1440160"/>
            <a:chOff x="3347864" y="1268760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7"/>
          <p:cNvGrpSpPr/>
          <p:nvPr/>
        </p:nvGrpSpPr>
        <p:grpSpPr>
          <a:xfrm rot="5400000">
            <a:off x="229909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"/>
          <p:cNvGrpSpPr/>
          <p:nvPr/>
        </p:nvGrpSpPr>
        <p:grpSpPr>
          <a:xfrm rot="5400000">
            <a:off x="786926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6"/>
          <p:cNvGrpSpPr/>
          <p:nvPr/>
        </p:nvGrpSpPr>
        <p:grpSpPr>
          <a:xfrm rot="16200000">
            <a:off x="2299094" y="2060848"/>
            <a:ext cx="1440160" cy="1440160"/>
            <a:chOff x="3347864" y="1268760"/>
            <a:chExt cx="1440160" cy="1440160"/>
          </a:xfrm>
        </p:grpSpPr>
        <p:sp>
          <p:nvSpPr>
            <p:cNvPr id="18" name="Овал 17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9"/>
          <p:cNvGrpSpPr/>
          <p:nvPr/>
        </p:nvGrpSpPr>
        <p:grpSpPr>
          <a:xfrm rot="5400000">
            <a:off x="3811262" y="3573016"/>
            <a:ext cx="1440160" cy="1440160"/>
            <a:chOff x="3347864" y="126876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2"/>
          <p:cNvGrpSpPr/>
          <p:nvPr/>
        </p:nvGrpSpPr>
        <p:grpSpPr>
          <a:xfrm rot="5400000">
            <a:off x="381126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25"/>
          <p:cNvGrpSpPr/>
          <p:nvPr/>
        </p:nvGrpSpPr>
        <p:grpSpPr>
          <a:xfrm>
            <a:off x="2299094" y="3573016"/>
            <a:ext cx="1440160" cy="1440160"/>
            <a:chOff x="3347864" y="126876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 rot="16200000">
            <a:off x="229909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1"/>
          <p:cNvGrpSpPr/>
          <p:nvPr/>
        </p:nvGrpSpPr>
        <p:grpSpPr>
          <a:xfrm>
            <a:off x="78692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34"/>
          <p:cNvGrpSpPr/>
          <p:nvPr/>
        </p:nvGrpSpPr>
        <p:grpSpPr>
          <a:xfrm>
            <a:off x="3811262" y="2060848"/>
            <a:ext cx="1440160" cy="1440160"/>
            <a:chOff x="3347864" y="1268760"/>
            <a:chExt cx="1440160" cy="1440160"/>
          </a:xfrm>
        </p:grpSpPr>
        <p:sp>
          <p:nvSpPr>
            <p:cNvPr id="36" name="Овал 35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4291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740352" y="1500174"/>
            <a:ext cx="9758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rot="5400000" flipH="1">
            <a:off x="786926" y="548680"/>
            <a:ext cx="1440160" cy="1440160"/>
            <a:chOff x="3347864" y="1268760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7"/>
          <p:cNvGrpSpPr/>
          <p:nvPr/>
        </p:nvGrpSpPr>
        <p:grpSpPr>
          <a:xfrm>
            <a:off x="229909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"/>
          <p:cNvGrpSpPr/>
          <p:nvPr/>
        </p:nvGrpSpPr>
        <p:grpSpPr>
          <a:xfrm rot="5400000">
            <a:off x="2299094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6"/>
          <p:cNvGrpSpPr/>
          <p:nvPr/>
        </p:nvGrpSpPr>
        <p:grpSpPr>
          <a:xfrm>
            <a:off x="3811262" y="2060848"/>
            <a:ext cx="1440160" cy="1440160"/>
            <a:chOff x="3347864" y="1268760"/>
            <a:chExt cx="1440160" cy="1440160"/>
          </a:xfrm>
        </p:grpSpPr>
        <p:sp>
          <p:nvSpPr>
            <p:cNvPr id="18" name="Овал 17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9"/>
          <p:cNvGrpSpPr/>
          <p:nvPr/>
        </p:nvGrpSpPr>
        <p:grpSpPr>
          <a:xfrm rot="5400000">
            <a:off x="3811262" y="3573016"/>
            <a:ext cx="1440160" cy="1440160"/>
            <a:chOff x="3347864" y="126876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2"/>
          <p:cNvGrpSpPr/>
          <p:nvPr/>
        </p:nvGrpSpPr>
        <p:grpSpPr>
          <a:xfrm rot="5400000">
            <a:off x="381126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 rot="16200000">
            <a:off x="229909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1"/>
          <p:cNvGrpSpPr/>
          <p:nvPr/>
        </p:nvGrpSpPr>
        <p:grpSpPr>
          <a:xfrm>
            <a:off x="78692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34"/>
          <p:cNvGrpSpPr/>
          <p:nvPr/>
        </p:nvGrpSpPr>
        <p:grpSpPr>
          <a:xfrm>
            <a:off x="786926" y="3573016"/>
            <a:ext cx="1440160" cy="1440160"/>
            <a:chOff x="3347864" y="1268760"/>
            <a:chExt cx="1440160" cy="1440160"/>
          </a:xfrm>
        </p:grpSpPr>
        <p:sp>
          <p:nvSpPr>
            <p:cNvPr id="36" name="Овал 35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40"/>
          <p:cNvGrpSpPr/>
          <p:nvPr/>
        </p:nvGrpSpPr>
        <p:grpSpPr>
          <a:xfrm rot="16200000" flipH="1">
            <a:off x="3811262" y="548680"/>
            <a:ext cx="1440160" cy="1440160"/>
            <a:chOff x="3347864" y="1268760"/>
            <a:chExt cx="1440160" cy="1440160"/>
          </a:xfrm>
        </p:grpSpPr>
        <p:sp>
          <p:nvSpPr>
            <p:cNvPr id="42" name="Овал 41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4291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1571612"/>
            <a:ext cx="9758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rot="16200000">
            <a:off x="749306" y="2060848"/>
            <a:ext cx="1440160" cy="1440160"/>
            <a:chOff x="3347864" y="1268760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7"/>
          <p:cNvGrpSpPr/>
          <p:nvPr/>
        </p:nvGrpSpPr>
        <p:grpSpPr>
          <a:xfrm rot="16200000">
            <a:off x="226147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"/>
          <p:cNvGrpSpPr/>
          <p:nvPr/>
        </p:nvGrpSpPr>
        <p:grpSpPr>
          <a:xfrm rot="5400000">
            <a:off x="2261474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2"/>
          <p:cNvGrpSpPr/>
          <p:nvPr/>
        </p:nvGrpSpPr>
        <p:grpSpPr>
          <a:xfrm rot="5400000">
            <a:off x="377364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25"/>
          <p:cNvGrpSpPr/>
          <p:nvPr/>
        </p:nvGrpSpPr>
        <p:grpSpPr>
          <a:xfrm rot="16200000">
            <a:off x="3773642" y="3573016"/>
            <a:ext cx="1440160" cy="1440160"/>
            <a:chOff x="3347864" y="126876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 rot="16200000">
            <a:off x="226147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1"/>
          <p:cNvGrpSpPr/>
          <p:nvPr/>
        </p:nvGrpSpPr>
        <p:grpSpPr>
          <a:xfrm>
            <a:off x="74930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34"/>
          <p:cNvGrpSpPr/>
          <p:nvPr/>
        </p:nvGrpSpPr>
        <p:grpSpPr>
          <a:xfrm rot="5400000">
            <a:off x="749306" y="3573016"/>
            <a:ext cx="1440160" cy="1440160"/>
            <a:chOff x="3347864" y="1268760"/>
            <a:chExt cx="1440160" cy="1440160"/>
          </a:xfrm>
        </p:grpSpPr>
        <p:sp>
          <p:nvSpPr>
            <p:cNvPr id="36" name="Овал 35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40"/>
          <p:cNvGrpSpPr/>
          <p:nvPr/>
        </p:nvGrpSpPr>
        <p:grpSpPr>
          <a:xfrm rot="5400000">
            <a:off x="3773642" y="548680"/>
            <a:ext cx="1440160" cy="1440160"/>
            <a:chOff x="3347864" y="1268760"/>
            <a:chExt cx="1440160" cy="1440160"/>
          </a:xfrm>
        </p:grpSpPr>
        <p:sp>
          <p:nvSpPr>
            <p:cNvPr id="42" name="Овал 41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0529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1434100"/>
            <a:ext cx="9758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/>
          <p:nvPr/>
        </p:nvGrpSpPr>
        <p:grpSpPr>
          <a:xfrm>
            <a:off x="2261474" y="548680"/>
            <a:ext cx="1440160" cy="1440160"/>
            <a:chOff x="3347864" y="1268760"/>
            <a:chExt cx="1440160" cy="1440160"/>
          </a:xfrm>
        </p:grpSpPr>
        <p:sp>
          <p:nvSpPr>
            <p:cNvPr id="9" name="Овал 8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3773642" y="2060848"/>
            <a:ext cx="1440160" cy="1440160"/>
            <a:chOff x="3347864" y="126876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6"/>
          <p:cNvGrpSpPr/>
          <p:nvPr/>
        </p:nvGrpSpPr>
        <p:grpSpPr>
          <a:xfrm rot="16200000">
            <a:off x="749306" y="2060848"/>
            <a:ext cx="1440160" cy="1440160"/>
            <a:chOff x="3347864" y="1268760"/>
            <a:chExt cx="1440160" cy="1440160"/>
          </a:xfrm>
        </p:grpSpPr>
        <p:sp>
          <p:nvSpPr>
            <p:cNvPr id="18" name="Овал 17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9"/>
          <p:cNvGrpSpPr/>
          <p:nvPr/>
        </p:nvGrpSpPr>
        <p:grpSpPr>
          <a:xfrm>
            <a:off x="749306" y="3573016"/>
            <a:ext cx="1440160" cy="1440160"/>
            <a:chOff x="3347864" y="126876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2"/>
          <p:cNvGrpSpPr/>
          <p:nvPr/>
        </p:nvGrpSpPr>
        <p:grpSpPr>
          <a:xfrm rot="5400000">
            <a:off x="3773642" y="5301208"/>
            <a:ext cx="1440160" cy="1440160"/>
            <a:chOff x="3347864" y="1268760"/>
            <a:chExt cx="1440160" cy="1440160"/>
          </a:xfrm>
        </p:grpSpPr>
        <p:sp>
          <p:nvSpPr>
            <p:cNvPr id="24" name="Овал 23">
              <a:hlinkClick r:id="rId2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25"/>
          <p:cNvGrpSpPr/>
          <p:nvPr/>
        </p:nvGrpSpPr>
        <p:grpSpPr>
          <a:xfrm rot="16200000">
            <a:off x="2261474" y="3573016"/>
            <a:ext cx="1440160" cy="1440160"/>
            <a:chOff x="3347864" y="126876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 rot="16200000">
            <a:off x="2261474" y="5301208"/>
            <a:ext cx="1440160" cy="1440160"/>
            <a:chOff x="3347864" y="1268760"/>
            <a:chExt cx="1440160" cy="1440160"/>
          </a:xfrm>
        </p:grpSpPr>
        <p:sp>
          <p:nvSpPr>
            <p:cNvPr id="30" name="Овал 29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1"/>
          <p:cNvGrpSpPr/>
          <p:nvPr/>
        </p:nvGrpSpPr>
        <p:grpSpPr>
          <a:xfrm>
            <a:off x="749306" y="5301208"/>
            <a:ext cx="1440160" cy="1440160"/>
            <a:chOff x="3347864" y="1268760"/>
            <a:chExt cx="1440160" cy="1440160"/>
          </a:xfrm>
        </p:grpSpPr>
        <p:sp>
          <p:nvSpPr>
            <p:cNvPr id="33" name="Овал 32">
              <a:hlinkClick r:id="rId3" action="ppaction://hlinksldjump"/>
            </p:cNvPr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40"/>
          <p:cNvGrpSpPr/>
          <p:nvPr/>
        </p:nvGrpSpPr>
        <p:grpSpPr>
          <a:xfrm rot="16200000" flipH="1">
            <a:off x="3773642" y="548680"/>
            <a:ext cx="1440160" cy="1440160"/>
            <a:chOff x="3347864" y="1268760"/>
            <a:chExt cx="1440160" cy="1440160"/>
          </a:xfrm>
        </p:grpSpPr>
        <p:sp>
          <p:nvSpPr>
            <p:cNvPr id="42" name="Овал 41"/>
            <p:cNvSpPr/>
            <p:nvPr/>
          </p:nvSpPr>
          <p:spPr>
            <a:xfrm>
              <a:off x="3347864" y="1268760"/>
              <a:ext cx="1440160" cy="144016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335776"/>
              <a:ext cx="288032" cy="2880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605290" y="404664"/>
            <a:ext cx="4752528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1362662"/>
            <a:ext cx="9758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Победа!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Игра «Заполни»</vt:lpstr>
      <vt:lpstr>Подумай ещё!</vt:lpstr>
      <vt:lpstr>Слайд 3</vt:lpstr>
      <vt:lpstr>Слайд 4</vt:lpstr>
      <vt:lpstr>Слайд 5</vt:lpstr>
      <vt:lpstr>Слайд 6</vt:lpstr>
      <vt:lpstr>Слайд 7</vt:lpstr>
      <vt:lpstr>Слайд 8</vt:lpstr>
      <vt:lpstr>Победа!</vt:lpstr>
    </vt:vector>
  </TitlesOfParts>
  <Company>licey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9</cp:revision>
  <dcterms:created xsi:type="dcterms:W3CDTF">2011-12-15T00:51:15Z</dcterms:created>
  <dcterms:modified xsi:type="dcterms:W3CDTF">2011-12-16T03:14:12Z</dcterms:modified>
</cp:coreProperties>
</file>