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C5B1-948D-482C-A28E-2FA52EFBD9A3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5F4-AB7D-47E7-95C8-D27159D60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lub.foto.ua/uploads/photos/137/137125_2.jpe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samara-photo.ru/images/472c10eeec16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jplus.ru/img4/v/i/vinifoto/_DSC7896a1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photoscape.ru/misc/dsc/uploaded/0EE100BBEB88420C1B8D405A5327E785/sv_vo_parallel_nyh_p.jpg" TargetMode="External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load/305-1-0-1831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2000240"/>
            <a:ext cx="6357982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Решение задач по теме  «</a:t>
            </a: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Параллельные </a:t>
            </a:r>
            <a:b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прямые».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7  класс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779838" y="4724400"/>
            <a:ext cx="500062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Учитель математики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Стрельцова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Нина Николаевна</a:t>
            </a:r>
          </a:p>
        </p:txBody>
      </p:sp>
      <p:pic>
        <p:nvPicPr>
          <p:cNvPr id="7" name="Picture 4" descr="книг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57166"/>
            <a:ext cx="1714512" cy="1143008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85852" y="357167"/>
            <a:ext cx="5572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МБОУ «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Веселоярская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 средняя общеобразовательная школа  имени героя России Сергея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Шрайнера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Параллельные прямые в окружающем нас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652" y="5286388"/>
            <a:ext cx="257148" cy="839775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" name="Picture 8" descr="Картинка 49 из 1141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86256"/>
            <a:ext cx="3500462" cy="2372078"/>
          </a:xfrm>
          <a:prstGeom prst="rect">
            <a:avLst/>
          </a:prstGeom>
          <a:noFill/>
        </p:spPr>
      </p:pic>
      <p:pic>
        <p:nvPicPr>
          <p:cNvPr id="5" name="Picture 2" descr="Картинка 18 из 1157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571612"/>
            <a:ext cx="2093233" cy="2543180"/>
          </a:xfrm>
          <a:prstGeom prst="rect">
            <a:avLst/>
          </a:prstGeom>
          <a:noFill/>
        </p:spPr>
      </p:pic>
      <p:pic>
        <p:nvPicPr>
          <p:cNvPr id="6" name="Picture 6" descr="Картинка 17 из 11574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4221" t="8547" r="4315" b="12393"/>
          <a:stretch>
            <a:fillRect/>
          </a:stretch>
        </p:blipFill>
        <p:spPr bwMode="auto">
          <a:xfrm>
            <a:off x="4714876" y="4500570"/>
            <a:ext cx="3310063" cy="1884792"/>
          </a:xfrm>
          <a:prstGeom prst="rect">
            <a:avLst/>
          </a:prstGeom>
          <a:noFill/>
        </p:spPr>
      </p:pic>
      <p:pic>
        <p:nvPicPr>
          <p:cNvPr id="7" name="Picture 10" descr="Картинка 60 из 11415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l="7450" t="3750" r="3145" b="6249"/>
          <a:stretch>
            <a:fillRect/>
          </a:stretch>
        </p:blipFill>
        <p:spPr bwMode="auto">
          <a:xfrm>
            <a:off x="1071538" y="1571612"/>
            <a:ext cx="2390549" cy="2648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83696"/>
            <a:ext cx="9144000" cy="6774304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64291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Печатные источники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Л.С., Бутузов В.Ф., Кадомцев С.Б. и др. Геометрия, 7-9: учеб. Для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общеобразоват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. учреждений. – 18-е изд. – М.: Просвещение, 2011.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Фарков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А.В. Контрольные работы, тесты, диктанты по геометрии: 7 класс: к учебнику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Атанасяна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Л.С. и др. «Геометрия 7-9». – 2-е изд., стереотип. – М.: Издательство «Экзамен», 2009.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Дудницын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Ю. П., </a:t>
            </a:r>
            <a:r>
              <a:rPr lang="ru-RU" i="1" dirty="0" err="1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Кронгауз</a:t>
            </a:r>
            <a:r>
              <a:rPr lang="ru-RU" i="1" dirty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 В. Л.Сборник заданий по геометрии, 7 класс: к любому из действующих учебников по геометрии для 7 класса. – М.: Издательство «Экзамен», 2009.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Шаблон  оформления  презентации</a:t>
            </a: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Автор: </a:t>
            </a: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Ермолаева Ирина Алексеевна</a:t>
            </a: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Название сайта:</a:t>
            </a:r>
          </a:p>
          <a:p>
            <a:pPr>
              <a:spcBef>
                <a:spcPct val="0"/>
              </a:spcBef>
            </a:pPr>
            <a:r>
              <a:rPr lang="en-US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  <a:hlinkClick r:id="rId3"/>
              </a:rPr>
              <a:t>http://www.uchportal.ru/load/305-1-0-18319</a:t>
            </a:r>
            <a:endParaRPr lang="ru-RU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соответствие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5500702"/>
            <a:ext cx="400024" cy="62546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21637" y="1750207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285992"/>
            <a:ext cx="285752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928802"/>
            <a:ext cx="64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192879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264318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928794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28596" y="3786190"/>
            <a:ext cx="1571636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32" idx="0"/>
          </p:cNvCxnSpPr>
          <p:nvPr/>
        </p:nvCxnSpPr>
        <p:spPr>
          <a:xfrm rot="16200000" flipH="1">
            <a:off x="1446587" y="3589736"/>
            <a:ext cx="1428760" cy="8215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472" y="4286256"/>
            <a:ext cx="25717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4348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785918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71472" y="3357562"/>
            <a:ext cx="50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571604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42844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00034" y="5572140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00034" y="6429396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821505" y="5322107"/>
            <a:ext cx="1714512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8596" y="5214950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85720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071670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285852" y="5572140"/>
            <a:ext cx="8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60°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928662" y="6072206"/>
            <a:ext cx="828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120°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00562" y="1785926"/>
            <a:ext cx="4214842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</a:t>
            </a:r>
            <a:r>
              <a:rPr lang="en-US" sz="2400" dirty="0" smtClean="0"/>
              <a:t> </a:t>
            </a:r>
            <a:r>
              <a:rPr lang="ru-RU" sz="2400" dirty="0" smtClean="0"/>
              <a:t>так как сумма односторонних углов равна 180°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572000" y="3571876"/>
            <a:ext cx="4143404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так как накрест лежащие углы равны. 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643438" y="5286388"/>
            <a:ext cx="4071966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Прямые а и </a:t>
            </a:r>
            <a:r>
              <a:rPr lang="en-US" sz="2400" dirty="0" smtClean="0"/>
              <a:t>b</a:t>
            </a:r>
            <a:r>
              <a:rPr lang="ru-RU" sz="2400" dirty="0" smtClean="0"/>
              <a:t> – параллельны, так как соответственные углы равны. 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831029" y="1688293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821637" y="1750207"/>
            <a:ext cx="1357322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14290"/>
            <a:ext cx="8329642" cy="17145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 № 2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Установите пары параллельных прямых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/>
          <a:srcRect l="5843" t="23969" r="9254" b="23289"/>
          <a:stretch>
            <a:fillRect/>
          </a:stretch>
        </p:blipFill>
        <p:spPr bwMode="auto">
          <a:xfrm>
            <a:off x="457200" y="2071678"/>
            <a:ext cx="82296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Найдите градусные меры углов 1, 2,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5214950"/>
            <a:ext cx="400024" cy="9112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2643182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1538" y="5000636"/>
            <a:ext cx="74295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5687" y="3178967"/>
            <a:ext cx="4071966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286248" y="2571744"/>
            <a:ext cx="3929090" cy="278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8662" y="2285992"/>
            <a:ext cx="51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5929330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43834" y="5786454"/>
            <a:ext cx="44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12" y="2285992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85918" y="4643446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285992"/>
            <a:ext cx="61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464344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4643446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57166"/>
            <a:ext cx="8229600" cy="15716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Задача № 4</a:t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Докажите, что 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∠3 = ∠1 + ∠2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Содержимое 3"/>
          <p:cNvPicPr>
            <a:picLocks/>
          </p:cNvPicPr>
          <p:nvPr/>
        </p:nvPicPr>
        <p:blipFill>
          <a:blip r:embed="rId2"/>
          <a:srcRect l="4688" t="25171" r="23235" b="20888"/>
          <a:stretch>
            <a:fillRect/>
          </a:stretch>
        </p:blipFill>
        <p:spPr bwMode="auto">
          <a:xfrm>
            <a:off x="792200" y="1857364"/>
            <a:ext cx="75595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 5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Найдите градусные меры углов 1, 2, 3</a:t>
            </a:r>
            <a:endParaRPr lang="ru-RU" sz="4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01090" y="5286388"/>
            <a:ext cx="185710" cy="8397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71604" y="3429000"/>
            <a:ext cx="62151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500166" y="5286388"/>
            <a:ext cx="62151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78629" y="3036091"/>
            <a:ext cx="4286280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536149" y="2250273"/>
            <a:ext cx="4286280" cy="3643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3500438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4929198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5357826"/>
            <a:ext cx="64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117°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3071810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3429000"/>
            <a:ext cx="4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702" y="4929198"/>
            <a:ext cx="828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141°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3071810"/>
            <a:ext cx="44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858148" y="49291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614364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72396" y="61436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15716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3800" dirty="0" smtClean="0">
                <a:latin typeface="Cambria Math"/>
                <a:ea typeface="Cambria Math"/>
                <a:cs typeface="Times New Roman" pitchFamily="18" charset="0"/>
              </a:rPr>
              <a:t>∣∣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CD, AB = BC, </a:t>
            </a:r>
            <a: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∠ABF = 45°.</a:t>
            </a:r>
            <a:b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Вычислите градусную меру угла ∠</a:t>
            </a:r>
            <a:r>
              <a:rPr lang="en-US" sz="3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ACD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3900" y="5214950"/>
            <a:ext cx="542900" cy="911213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cxnSp>
        <p:nvCxnSpPr>
          <p:cNvPr id="4" name="Прямая соединительная линия 3"/>
          <p:cNvCxnSpPr>
            <a:endCxn id="11" idx="1"/>
          </p:cNvCxnSpPr>
          <p:nvPr/>
        </p:nvCxnSpPr>
        <p:spPr>
          <a:xfrm rot="16200000" flipH="1">
            <a:off x="4336791" y="2592639"/>
            <a:ext cx="3185062" cy="2286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00562" y="4000504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1" idx="1"/>
          </p:cNvCxnSpPr>
          <p:nvPr/>
        </p:nvCxnSpPr>
        <p:spPr>
          <a:xfrm>
            <a:off x="4500562" y="4000504"/>
            <a:ext cx="2571768" cy="13276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250661" y="3964785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6357950" y="4429132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14876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514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1" idx="1"/>
          </p:cNvCxnSpPr>
          <p:nvPr/>
        </p:nvCxnSpPr>
        <p:spPr>
          <a:xfrm rot="10800000">
            <a:off x="3286116" y="5286388"/>
            <a:ext cx="3786214" cy="417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4810" y="3714752"/>
            <a:ext cx="60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72462" y="5214950"/>
            <a:ext cx="614338" cy="911213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14290"/>
            <a:ext cx="8229600" cy="12858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 = BC, KM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∣∣AC.</a:t>
            </a: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Докажите, что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BK = BM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00100" y="2786058"/>
            <a:ext cx="4071966" cy="22145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357554" y="2643182"/>
            <a:ext cx="4071966" cy="2500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28794" y="5929330"/>
            <a:ext cx="47149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00166" y="4286256"/>
            <a:ext cx="56436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71934" y="1500174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3857628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5715016"/>
            <a:ext cx="57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5643578"/>
            <a:ext cx="37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5286388"/>
            <a:ext cx="328586" cy="839775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5112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 = BC, a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∣∣AC, ∠ACB=50°</a:t>
            </a:r>
            <a:b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</a:b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Вычислите градусную меру ∠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ABC</a:t>
            </a:r>
            <a:endParaRPr kumimoji="0" lang="ru-RU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71604" y="3143248"/>
            <a:ext cx="3643338" cy="19288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821901" y="2821777"/>
            <a:ext cx="3571900" cy="2500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428860" y="5857892"/>
            <a:ext cx="4429156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14480" y="2285992"/>
            <a:ext cx="55721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1928802"/>
            <a:ext cx="45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56435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929454" y="56435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215074" y="5500702"/>
            <a:ext cx="7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50°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14678" y="3929066"/>
            <a:ext cx="500066" cy="285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322099" y="3750471"/>
            <a:ext cx="500066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9058" y="2285992"/>
            <a:ext cx="230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2285992"/>
            <a:ext cx="5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299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Задача № 1 Установите соответствие</vt:lpstr>
      <vt:lpstr>Слайд 3</vt:lpstr>
      <vt:lpstr> Задача № 3  Найдите градусные меры углов 1, 2, 3 </vt:lpstr>
      <vt:lpstr>Слайд 5</vt:lpstr>
      <vt:lpstr>Задача № 5  Найдите градусные меры углов 1, 2, 3</vt:lpstr>
      <vt:lpstr>Задача № 6  Дано: AB ∣∣ CD, AB = BC, ∠ABF = 45°. Вычислите градусную меру угла ∠ACD</vt:lpstr>
      <vt:lpstr>Слайд 8</vt:lpstr>
      <vt:lpstr>Слайд 9</vt:lpstr>
      <vt:lpstr>Параллельные прямые в окружающем нас мире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7</cp:revision>
  <dcterms:created xsi:type="dcterms:W3CDTF">2015-02-08T03:13:41Z</dcterms:created>
  <dcterms:modified xsi:type="dcterms:W3CDTF">2015-02-08T15:30:32Z</dcterms:modified>
</cp:coreProperties>
</file>