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1" r:id="rId12"/>
    <p:sldId id="278" r:id="rId13"/>
    <p:sldId id="288" r:id="rId14"/>
    <p:sldId id="287" r:id="rId15"/>
    <p:sldId id="289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DE53-34B7-423B-8912-B6331C8A681C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76D1-5499-46E5-B9FE-15FDC43A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4045-DACC-4D58-A777-9157FC7E1F0C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2BE9-89A8-440D-B172-1F0A2C4B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2E5E-4D20-41C2-A65A-B11645A01C8D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AABC-4DED-4067-9612-08528041E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D7B4-4027-43CB-BF69-6F3E68B08528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ECAD-7755-4348-A234-54BE04E7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3F6A-1BE1-4166-86D5-D606832EB48A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B850-A6DC-4BD4-852A-1E710C3D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FFB7-D62E-4659-9804-03B2B7DDDFAB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486B-196D-4FDC-8E37-B798B7A6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9F33-6305-4F10-A51B-E91076EDC61F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8260-E594-46E7-8E5D-BCEEB291B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C27E-3EB6-4930-886D-A324F5ECE67E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622A-CE62-4945-A8F2-3C0570C86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FF49-3DEB-46B1-91AC-006387F58740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9EB9B-CFE9-4ED9-91D1-D1DE61EB1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99BE-D405-4BAE-9A61-F9F27F05CFD4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D2FE-1A53-4803-86ED-60AB0DAE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FE53-AE25-47F1-9B55-DF920647EF1E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14A3-E631-4778-8DF2-85E2CF134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BC-C548-427E-AEC0-9D23C3CC6E0A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9064-1352-4E93-868F-959159AD7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A87C-910E-4CA0-89F6-5B1B952228C2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6149-26BE-4ECC-8A32-3641359B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E97E-A42C-469C-BDC3-C9B69A24F30F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0BD3-BC83-494A-8CC9-DA0F519B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4188-C2E5-4FF0-A882-CCC79EC901DA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4EED-9272-49B0-B38C-B75EAA5C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0E51-F34E-495C-ABED-0E187EE07A0B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DF1F-6CE9-4F4A-9DDB-1D514AD9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BE78-F1A0-4AE0-8740-2832B2D58823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BABD-8F9B-438A-8914-21AC6E48D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E0DC1BE-79E4-4F96-91B7-9C3934457E3D}" type="datetimeFigureOut">
              <a:rPr lang="en-US"/>
              <a:pPr>
                <a:defRPr/>
              </a:pPr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6DB762-51F5-4DB7-AEF0-475E0FDFB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5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Духовная жизнь серебряного века</a:t>
            </a: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 eaLnBrk="1" hangingPunct="1"/>
            <a:r>
              <a:rPr lang="ru-RU" sz="1400" cap="none" smtClean="0"/>
              <a:t>учитель истории и обществознания </a:t>
            </a:r>
          </a:p>
          <a:p>
            <a:pPr eaLnBrk="1" hangingPunct="1"/>
            <a:r>
              <a:rPr lang="ru-RU" sz="1400" cap="none" smtClean="0"/>
              <a:t>МАОУ СОШ №31 г. Тамбова </a:t>
            </a:r>
          </a:p>
          <a:p>
            <a:pPr eaLnBrk="1" hangingPunct="1"/>
            <a:r>
              <a:rPr lang="ru-RU" sz="1400" cap="none" smtClean="0"/>
              <a:t>Аванесова Лариса Владимировна</a:t>
            </a:r>
            <a:r>
              <a:rPr lang="ru-RU" cap="none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3038"/>
            <a:ext cx="10131425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04875"/>
            <a:ext cx="10131425" cy="860425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А. н. </a:t>
            </a:r>
            <a:r>
              <a:rPr lang="ru-RU" dirty="0" err="1" smtClean="0"/>
              <a:t>бенуа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138" y="1452563"/>
            <a:ext cx="7273925" cy="523081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3038"/>
            <a:ext cx="10131425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04875"/>
            <a:ext cx="10131425" cy="860425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Н. к. </a:t>
            </a:r>
            <a:r>
              <a:rPr lang="ru-RU" dirty="0" err="1" smtClean="0"/>
              <a:t>рерих</a:t>
            </a:r>
            <a:endParaRPr lang="ru-RU" dirty="0" smtClean="0"/>
          </a:p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/>
              <a:t>«Заморские </a:t>
            </a:r>
            <a:r>
              <a:rPr lang="ru-RU" dirty="0" smtClean="0"/>
              <a:t>гости»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463" y="1765300"/>
            <a:ext cx="6619875" cy="4860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3038"/>
            <a:ext cx="10131425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04875"/>
            <a:ext cx="10131425" cy="860425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М. а. </a:t>
            </a:r>
            <a:r>
              <a:rPr lang="ru-RU" dirty="0" err="1" smtClean="0"/>
              <a:t>врубель</a:t>
            </a:r>
            <a:endParaRPr lang="ru-RU" dirty="0" smtClean="0"/>
          </a:p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«царевна-лебедь»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88" y="1765300"/>
            <a:ext cx="3168650" cy="4908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3038"/>
            <a:ext cx="10131425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Скульптура. архитектура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04875"/>
            <a:ext cx="10131425" cy="860425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Ф. о. шехтель</a:t>
            </a:r>
            <a:endParaRPr lang="ru-RU" dirty="0"/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2566988"/>
            <a:ext cx="518318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941513" y="1981200"/>
            <a:ext cx="478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Особняк Рябушинского</a:t>
            </a:r>
          </a:p>
        </p:txBody>
      </p:sp>
      <p:pic>
        <p:nvPicPr>
          <p:cNvPr id="3277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25" y="2351088"/>
            <a:ext cx="34956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7543800" y="1797050"/>
            <a:ext cx="316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Особняк З. Г. Морозовой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3038"/>
            <a:ext cx="10131425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Скульптура. архитектура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04875"/>
            <a:ext cx="10131425" cy="860425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В. Ф. валькотт</a:t>
            </a:r>
          </a:p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Гостиница «</a:t>
            </a:r>
            <a:r>
              <a:rPr lang="ru-RU" dirty="0" err="1" smtClean="0"/>
              <a:t>метрополь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4313" y="2108200"/>
            <a:ext cx="656113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088" y="-90488"/>
            <a:ext cx="10131425" cy="14573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Музыка, балет, театр, кинематограф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588" y="541338"/>
            <a:ext cx="4994275" cy="5005387"/>
          </a:xfrm>
        </p:spPr>
        <p:txBody>
          <a:bodyPr rtlCol="0"/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sz="2400" dirty="0" smtClean="0"/>
              <a:t>Русская вокальная школа была представлена именами выдающихся певцов: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Ф. И. Шаляпина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А. В. Неждановой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Л. В. Собинова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И. В. Ершова</a:t>
            </a:r>
            <a:endParaRPr lang="ru-RU" sz="2400" dirty="0"/>
          </a:p>
        </p:txBody>
      </p:sp>
      <p:sp>
        <p:nvSpPr>
          <p:cNvPr id="34819" name="Объект 3"/>
          <p:cNvSpPr>
            <a:spLocks noGrp="1"/>
          </p:cNvSpPr>
          <p:nvPr>
            <p:ph sz="half" idx="2"/>
          </p:nvPr>
        </p:nvSpPr>
        <p:spPr>
          <a:xfrm>
            <a:off x="11974513" y="1585913"/>
            <a:ext cx="4994275" cy="5422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3170238"/>
            <a:ext cx="22367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230438"/>
            <a:ext cx="2286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13" y="1390650"/>
            <a:ext cx="210978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37650" y="2371725"/>
            <a:ext cx="21463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538" y="84138"/>
            <a:ext cx="10131425" cy="1455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Музыка, балет, театр, кинематограф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38" y="909638"/>
            <a:ext cx="3644900" cy="46974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sz="2400" dirty="0" smtClean="0"/>
              <a:t>Русская балетная школа дала миру плеяду блестящих артистов: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А. Т. Павлову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Т. П. </a:t>
            </a:r>
            <a:r>
              <a:rPr lang="ru-RU" sz="2400" dirty="0" err="1" smtClean="0"/>
              <a:t>Карсавину</a:t>
            </a:r>
            <a:endParaRPr lang="ru-RU" sz="2400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 smtClean="0"/>
              <a:t>В. Ф. Нижинского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smtClean="0"/>
              <a:t>и других</a:t>
            </a:r>
            <a:endParaRPr lang="ru-RU" sz="2400" dirty="0"/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1292225"/>
            <a:ext cx="2921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0" y="2305050"/>
            <a:ext cx="26511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1219200"/>
            <a:ext cx="26035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3" y="2765425"/>
            <a:ext cx="10131425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7788"/>
            <a:ext cx="10131425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>
          <a:xfrm>
            <a:off x="685800" y="798513"/>
            <a:ext cx="4995863" cy="16462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Физик </a:t>
            </a:r>
            <a:r>
              <a:rPr lang="ru-RU" i="1" smtClean="0"/>
              <a:t>П. Н. Лебедев</a:t>
            </a:r>
            <a:r>
              <a:rPr lang="ru-RU" smtClean="0"/>
              <a:t> впервые в мире установил общие закономерности, присущие волновым процессам различной природы. Он создал первую в России физическую школу.</a:t>
            </a:r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5821363" y="793750"/>
            <a:ext cx="4995862" cy="1482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Значительные открытия в теории и практике самолётостроения сделал </a:t>
            </a:r>
            <a:r>
              <a:rPr lang="ru-RU" i="1" smtClean="0"/>
              <a:t>Н. Е. Жуковский</a:t>
            </a:r>
            <a:r>
              <a:rPr lang="ru-RU" smtClean="0"/>
              <a:t>. Его учеником и соратником был выдающийся механик и математик </a:t>
            </a:r>
            <a:r>
              <a:rPr lang="ru-RU" i="1" smtClean="0"/>
              <a:t>С. А. Чаплыгин</a:t>
            </a:r>
            <a:r>
              <a:rPr lang="ru-RU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3" y="2562225"/>
            <a:ext cx="19050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2566988"/>
            <a:ext cx="1905000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4150" y="2562225"/>
            <a:ext cx="1743075" cy="24907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0175"/>
            <a:ext cx="10131425" cy="746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876300"/>
            <a:ext cx="4995863" cy="15875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У истоков космонавтики стоял учитель калужской гимназии </a:t>
            </a:r>
            <a:r>
              <a:rPr lang="ru-RU" i="1" dirty="0" smtClean="0"/>
              <a:t>К. Э. Циолковский.</a:t>
            </a:r>
            <a:r>
              <a:rPr lang="ru-RU" dirty="0" smtClean="0"/>
              <a:t> В 1903 г. Он опубликовал ряд блестящих трудов, обосновавших возможность космических полётов.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1513" y="876300"/>
            <a:ext cx="4995862" cy="15875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Выдающийся русский учёный </a:t>
            </a:r>
            <a:r>
              <a:rPr lang="ru-RU" i="1" dirty="0" smtClean="0"/>
              <a:t>В. И. Вернадский </a:t>
            </a:r>
            <a:r>
              <a:rPr lang="ru-RU" dirty="0" smtClean="0"/>
              <a:t>получил мировую известность энциклопедическими трудами, послужившими основой для новых научных направлений в геохимии, биохимии, радиологии. Его учения о биосфере и ноосфере заложили основу современной экологии.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986088"/>
            <a:ext cx="24860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163" y="2608263"/>
            <a:ext cx="2466975" cy="32353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8750"/>
            <a:ext cx="10131425" cy="774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685800" y="933450"/>
            <a:ext cx="4995863" cy="1073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Русский физиолог </a:t>
            </a:r>
            <a:r>
              <a:rPr lang="ru-RU" i="1" smtClean="0"/>
              <a:t>И. П. Павлов</a:t>
            </a:r>
            <a:r>
              <a:rPr lang="ru-RU" smtClean="0"/>
              <a:t> создал учение о высшей нервной деятельности, об условных рефлексах.</a:t>
            </a:r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>
          <a:xfrm>
            <a:off x="5681663" y="933450"/>
            <a:ext cx="5757862" cy="1073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В 1908 г. Нобелевскую премию получил </a:t>
            </a:r>
            <a:r>
              <a:rPr lang="ru-RU" i="1" smtClean="0"/>
              <a:t>И. И. Мечников </a:t>
            </a:r>
            <a:r>
              <a:rPr lang="ru-RU" smtClean="0"/>
              <a:t>за труды по иммунологии и инфекционным заболеваниям.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2411413"/>
            <a:ext cx="2208213" cy="3121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173288"/>
            <a:ext cx="2846388" cy="35972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14300"/>
            <a:ext cx="10131425" cy="828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973138" y="1255713"/>
            <a:ext cx="4710112" cy="4178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Л. Н. Толстой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«Живой труп»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«Отец Сергий»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«После бала»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А. И. Куприн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«Поединок»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М. Горький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«Враги»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«Мать»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А. П. Чехов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Пьесы «Три сестры» и «Вишнёвый сад»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2355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1046163"/>
            <a:ext cx="4722813" cy="5075237"/>
          </a:xfrm>
        </p:spPr>
        <p:txBody>
          <a:bodyPr/>
          <a:lstStyle/>
          <a:p>
            <a:pPr eaLnBrk="1" hangingPunct="1"/>
            <a:r>
              <a:rPr lang="ru-RU" sz="2400" smtClean="0"/>
              <a:t>И. А. Бунин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«Деревня»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«Суходол»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Цикл «крестьянских» рассказов</a:t>
            </a:r>
          </a:p>
          <a:p>
            <a:pPr eaLnBrk="1" hangingPunct="1"/>
            <a:r>
              <a:rPr lang="ru-RU" smtClean="0"/>
              <a:t>А. А. Блок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«На поле Куликовом»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«Родина»</a:t>
            </a:r>
          </a:p>
          <a:p>
            <a:pPr eaLnBrk="1" hangingPunct="1"/>
            <a:r>
              <a:rPr lang="ru-RU" smtClean="0"/>
              <a:t>А. Белый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«Серебряный голубь»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smtClean="0"/>
              <a:t>«Петербург»</a:t>
            </a:r>
          </a:p>
          <a:p>
            <a:pPr eaLnBrk="1" hangingPunct="1">
              <a:buFont typeface="Arial" charset="0"/>
              <a:buChar char="•"/>
            </a:pPr>
            <a:endParaRPr lang="ru-RU" sz="1600" smtClean="0"/>
          </a:p>
          <a:p>
            <a:pPr eaLnBrk="1" hangingPunct="1">
              <a:buFont typeface="Arial" charset="0"/>
              <a:buChar char="•"/>
            </a:pPr>
            <a:endParaRPr lang="ru-RU" sz="160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2950" y="5524500"/>
            <a:ext cx="4995863" cy="2667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88"/>
            <a:ext cx="10131425" cy="755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3138" y="960438"/>
            <a:ext cx="4710112" cy="153035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sz="2400" dirty="0" smtClean="0"/>
              <a:t>Футуристические сборники: 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«Пощёчина общественному вкусу»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«Дохлая Луна»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«Рыкающий Парнас»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6446838"/>
            <a:ext cx="4997450" cy="3000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960438"/>
            <a:ext cx="4722813" cy="3173412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sz="2400" dirty="0"/>
              <a:t>Группа «Гилея»: </a:t>
            </a:r>
            <a:endParaRPr lang="ru-RU" sz="2400" dirty="0" smtClean="0"/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В</a:t>
            </a:r>
            <a:r>
              <a:rPr lang="ru-RU" sz="1600" dirty="0"/>
              <a:t>. В. </a:t>
            </a:r>
            <a:r>
              <a:rPr lang="ru-RU" sz="1600" dirty="0" smtClean="0"/>
              <a:t>Хлебников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Д. Д. </a:t>
            </a:r>
            <a:r>
              <a:rPr lang="ru-RU" sz="1600" dirty="0" err="1" smtClean="0"/>
              <a:t>Бурлюк</a:t>
            </a:r>
            <a:endParaRPr lang="ru-RU" sz="1600" dirty="0" smtClean="0"/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А. Е. Кручёных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В. В. Маяковский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В. В. Каменский 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И. В. Северянин</a:t>
            </a:r>
            <a:endParaRPr lang="ru-RU" sz="1600" dirty="0"/>
          </a:p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88038" y="6446838"/>
            <a:ext cx="4995862" cy="2968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38" y="106363"/>
            <a:ext cx="10131425" cy="742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sz="half" idx="1"/>
          </p:nvPr>
        </p:nvSpPr>
        <p:spPr>
          <a:xfrm>
            <a:off x="685800" y="849313"/>
            <a:ext cx="10650538" cy="11382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И. Е. Репин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«Заседание Государственного совета»</a:t>
            </a: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13" y="2090738"/>
            <a:ext cx="90932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15888"/>
            <a:ext cx="10131425" cy="8255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709613"/>
            <a:ext cx="10131425" cy="8604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В. И. суриков</a:t>
            </a:r>
          </a:p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«утро стрелецкой казни»</a:t>
            </a:r>
          </a:p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533525"/>
            <a:ext cx="8970963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813"/>
            <a:ext cx="10131425" cy="862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885825"/>
            <a:ext cx="10131425" cy="860425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 smtClean="0"/>
              <a:t>М. в. Нестеров</a:t>
            </a:r>
          </a:p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/>
              <a:t>«Видение отроку Варфоломею»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1746250"/>
            <a:ext cx="65627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229</TotalTime>
  <Words>328</Words>
  <Application>Microsoft Office PowerPoint</Application>
  <PresentationFormat>Произвольный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Arial</vt:lpstr>
      <vt:lpstr>Calibri Light</vt:lpstr>
      <vt:lpstr>Calibri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ДУХОВНАЯ ЖИЗНЬ СЕРЕБРЯНОГО ВЕКА</vt:lpstr>
      <vt:lpstr>НАУКА</vt:lpstr>
      <vt:lpstr>НАУКА</vt:lpstr>
      <vt:lpstr>НАУКА</vt:lpstr>
      <vt:lpstr>ЛИТЕРАТУРА</vt:lpstr>
      <vt:lpstr>ЛИТЕРАТУРА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СКУЛЬПТУРА. АРХИТЕКТУРА</vt:lpstr>
      <vt:lpstr>СКУЛЬПТУРА. АРХИТЕКТУРА</vt:lpstr>
      <vt:lpstr>МУЗЫКА, БАЛЕТ, ТЕАТР, КИНЕМАТОГРАФ</vt:lpstr>
      <vt:lpstr>МУЗЫКА, БАЛЕТ, ТЕАТР, КИНЕМАТОГРАФ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жизнь серебряного века</dc:title>
  <dc:creator>Катя</dc:creator>
  <cp:lastModifiedBy>Юля</cp:lastModifiedBy>
  <cp:revision>39</cp:revision>
  <dcterms:created xsi:type="dcterms:W3CDTF">2014-09-28T13:54:53Z</dcterms:created>
  <dcterms:modified xsi:type="dcterms:W3CDTF">2014-12-27T17:57:56Z</dcterms:modified>
</cp:coreProperties>
</file>