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000240"/>
            <a:ext cx="6172200" cy="1894362"/>
          </a:xfrm>
        </p:spPr>
        <p:txBody>
          <a:bodyPr/>
          <a:lstStyle/>
          <a:p>
            <a:pPr algn="ctr"/>
            <a:r>
              <a:rPr lang="ru-RU" sz="8800" dirty="0" smtClean="0"/>
              <a:t>Шар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Какой надо выбрать масштаб, чтобы 14 км на местности были равны 1 см на карте?</a:t>
            </a:r>
          </a:p>
          <a:p>
            <a:r>
              <a:rPr lang="ru-RU" dirty="0" smtClean="0"/>
              <a:t>Найдите площадь круга, если а) </a:t>
            </a:r>
            <a:r>
              <a:rPr lang="en-US" dirty="0" smtClean="0"/>
              <a:t>r</a:t>
            </a:r>
            <a:r>
              <a:rPr lang="ru-RU" dirty="0" smtClean="0"/>
              <a:t>=3см; б) </a:t>
            </a:r>
            <a:r>
              <a:rPr lang="en-US" dirty="0" smtClean="0"/>
              <a:t>r</a:t>
            </a:r>
            <a:r>
              <a:rPr lang="ru-RU" dirty="0" smtClean="0"/>
              <a:t>=5дм; б) </a:t>
            </a:r>
            <a:r>
              <a:rPr lang="en-US" dirty="0" smtClean="0"/>
              <a:t>d</a:t>
            </a:r>
            <a:r>
              <a:rPr lang="ru-RU" dirty="0" smtClean="0"/>
              <a:t>=8м.</a:t>
            </a:r>
          </a:p>
          <a:p>
            <a:r>
              <a:rPr lang="ru-RU" dirty="0" smtClean="0"/>
              <a:t>Выразите все переменные </a:t>
            </a:r>
            <a:r>
              <a:rPr lang="en-US" dirty="0" smtClean="0"/>
              <a:t>k, f, s, z</a:t>
            </a:r>
            <a:r>
              <a:rPr lang="ru-RU" dirty="0" smtClean="0"/>
              <a:t>:</a:t>
            </a:r>
            <a:r>
              <a:rPr lang="en-US" dirty="0" smtClean="0"/>
              <a:t> k</a:t>
            </a:r>
            <a:r>
              <a:rPr lang="ru-RU" dirty="0" smtClean="0"/>
              <a:t>:</a:t>
            </a:r>
            <a:r>
              <a:rPr lang="en-US" dirty="0" smtClean="0"/>
              <a:t>f</a:t>
            </a:r>
            <a:r>
              <a:rPr lang="ru-RU" dirty="0" smtClean="0"/>
              <a:t>=</a:t>
            </a:r>
            <a:r>
              <a:rPr lang="en-US" dirty="0" smtClean="0"/>
              <a:t>s</a:t>
            </a:r>
            <a:r>
              <a:rPr lang="ru-RU" dirty="0" smtClean="0"/>
              <a:t>:</a:t>
            </a:r>
            <a:r>
              <a:rPr lang="en-US" dirty="0" smtClean="0"/>
              <a:t>z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Сравнить площади кругов с радиусами 3дм и 300мм</a:t>
            </a:r>
          </a:p>
          <a:p>
            <a:r>
              <a:rPr lang="ru-RU" dirty="0" smtClean="0"/>
              <a:t>Найти площадь круга , если </a:t>
            </a:r>
            <a:r>
              <a:rPr lang="en-US" dirty="0" smtClean="0"/>
              <a:t>d</a:t>
            </a:r>
            <a:r>
              <a:rPr lang="ru-RU" dirty="0" smtClean="0"/>
              <a:t>=6см.</a:t>
            </a:r>
          </a:p>
          <a:p>
            <a:r>
              <a:rPr lang="ru-RU" dirty="0" smtClean="0"/>
              <a:t>Найти площадь круга, если С=10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Равны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S</a:t>
            </a:r>
            <a:r>
              <a:rPr lang="ru-RU" dirty="0" smtClean="0"/>
              <a:t>=28,26см2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S</a:t>
            </a:r>
            <a:r>
              <a:rPr lang="ru-RU" dirty="0" smtClean="0"/>
              <a:t>=25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34290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34290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2,25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ru-RU" dirty="0" smtClean="0"/>
                        <a:t>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уравнение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785926"/>
          <a:ext cx="7467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071570"/>
                <a:gridCol w="1000132"/>
                <a:gridCol w="1000132"/>
                <a:gridCol w="1000132"/>
                <a:gridCol w="89530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1)18</a:t>
                      </a:r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– 5 =553</a:t>
                      </a:r>
                    </a:p>
                    <a:p>
                      <a:r>
                        <a:rPr lang="ru-RU" dirty="0" smtClean="0"/>
                        <a:t>2)48</a:t>
                      </a:r>
                      <a:r>
                        <a:rPr lang="en-US" dirty="0" smtClean="0"/>
                        <a:t>x</a:t>
                      </a:r>
                      <a:r>
                        <a:rPr lang="ru-RU" dirty="0" smtClean="0"/>
                        <a:t> =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624</a:t>
                      </a:r>
                    </a:p>
                    <a:p>
                      <a:r>
                        <a:rPr lang="ru-RU" dirty="0" smtClean="0"/>
                        <a:t>3)25</a:t>
                      </a:r>
                      <a:r>
                        <a:rPr lang="en-US" dirty="0" smtClean="0"/>
                        <a:t>z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9</a:t>
                      </a:r>
                      <a:r>
                        <a:rPr lang="en-US" dirty="0" smtClean="0"/>
                        <a:t>z </a:t>
                      </a:r>
                      <a:r>
                        <a:rPr lang="ru-RU" dirty="0" smtClean="0"/>
                        <a:t>=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1394</a:t>
                      </a:r>
                    </a:p>
                    <a:p>
                      <a:r>
                        <a:rPr lang="ru-RU" dirty="0" smtClean="0"/>
                        <a:t>4)603</a:t>
                      </a:r>
                      <a:r>
                        <a:rPr lang="en-US" baseline="0" dirty="0" smtClean="0"/>
                        <a:t> – y </a:t>
                      </a:r>
                      <a:r>
                        <a:rPr lang="ru-RU" dirty="0" smtClean="0"/>
                        <a:t>=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83</a:t>
                      </a:r>
                    </a:p>
                    <a:p>
                      <a:r>
                        <a:rPr lang="ru-RU" dirty="0" smtClean="0"/>
                        <a:t>5)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186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=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</a:p>
                    <a:p>
                      <a:pPr algn="ctr"/>
                      <a:r>
                        <a:rPr lang="ru-RU" dirty="0" smtClean="0"/>
                        <a:t>13</a:t>
                      </a:r>
                    </a:p>
                    <a:p>
                      <a:pPr algn="ctr"/>
                      <a:r>
                        <a:rPr lang="ru-RU" dirty="0" smtClean="0"/>
                        <a:t>42</a:t>
                      </a:r>
                    </a:p>
                    <a:p>
                      <a:pPr algn="ctr"/>
                      <a:r>
                        <a:rPr lang="ru-RU" dirty="0" smtClean="0"/>
                        <a:t>490</a:t>
                      </a:r>
                    </a:p>
                    <a:p>
                      <a:pPr algn="ctr"/>
                      <a:r>
                        <a:rPr lang="ru-RU" dirty="0" smtClean="0"/>
                        <a:t>486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301</a:t>
                      </a:r>
                    </a:p>
                    <a:p>
                      <a:pPr algn="ctr"/>
                      <a:r>
                        <a:rPr lang="ru-RU" dirty="0" smtClean="0"/>
                        <a:t>15</a:t>
                      </a:r>
                    </a:p>
                    <a:p>
                      <a:pPr algn="ctr"/>
                      <a:r>
                        <a:rPr lang="ru-RU" dirty="0" smtClean="0"/>
                        <a:t>1363</a:t>
                      </a:r>
                    </a:p>
                    <a:p>
                      <a:pPr algn="ctr"/>
                      <a:r>
                        <a:rPr lang="ru-RU" dirty="0" smtClean="0"/>
                        <a:t>520</a:t>
                      </a:r>
                    </a:p>
                    <a:p>
                      <a:pPr algn="ctr"/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</a:p>
                    <a:p>
                      <a:pPr algn="ctr"/>
                      <a:r>
                        <a:rPr lang="ru-RU" dirty="0" smtClean="0"/>
                        <a:t>103</a:t>
                      </a:r>
                    </a:p>
                    <a:p>
                      <a:pPr algn="ctr"/>
                      <a:r>
                        <a:rPr lang="ru-RU" dirty="0" smtClean="0"/>
                        <a:t>401</a:t>
                      </a:r>
                    </a:p>
                    <a:p>
                      <a:pPr algn="ctr"/>
                      <a:r>
                        <a:rPr lang="ru-RU" dirty="0" smtClean="0"/>
                        <a:t>521</a:t>
                      </a:r>
                    </a:p>
                    <a:p>
                      <a:pPr algn="ctr"/>
                      <a:r>
                        <a:rPr lang="ru-RU" dirty="0" smtClean="0"/>
                        <a:t>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</a:p>
                    <a:p>
                      <a:pPr algn="ctr"/>
                      <a:r>
                        <a:rPr lang="ru-RU" dirty="0" smtClean="0"/>
                        <a:t>576</a:t>
                      </a:r>
                    </a:p>
                    <a:p>
                      <a:pPr algn="ctr"/>
                      <a:r>
                        <a:rPr lang="ru-RU" dirty="0" smtClean="0"/>
                        <a:t>41</a:t>
                      </a:r>
                    </a:p>
                    <a:p>
                      <a:pPr algn="ctr"/>
                      <a:r>
                        <a:rPr lang="ru-RU" dirty="0" smtClean="0"/>
                        <a:t>686</a:t>
                      </a:r>
                    </a:p>
                    <a:p>
                      <a:pPr algn="ctr"/>
                      <a:r>
                        <a:rPr lang="ru-RU" dirty="0" smtClean="0"/>
                        <a:t>211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</a:p>
                    <a:p>
                      <a:pPr algn="ctr"/>
                      <a:r>
                        <a:rPr lang="ru-RU" dirty="0" smtClean="0"/>
                        <a:t>12</a:t>
                      </a:r>
                    </a:p>
                    <a:p>
                      <a:pPr algn="ctr"/>
                      <a:r>
                        <a:rPr lang="ru-RU" dirty="0" smtClean="0"/>
                        <a:t>51</a:t>
                      </a:r>
                    </a:p>
                    <a:p>
                      <a:pPr algn="ctr"/>
                      <a:r>
                        <a:rPr lang="ru-RU" dirty="0" smtClean="0"/>
                        <a:t>405</a:t>
                      </a:r>
                    </a:p>
                    <a:p>
                      <a:pPr algn="ctr"/>
                      <a:r>
                        <a:rPr lang="ru-RU" dirty="0" smtClean="0"/>
                        <a:t>114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928794" y="4572008"/>
          <a:ext cx="55387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143008"/>
                <a:gridCol w="1143008"/>
                <a:gridCol w="1143008"/>
                <a:gridCol w="1038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предмета окружающего мира дают нам представление о сфере, о шаре?</a:t>
            </a:r>
          </a:p>
          <a:p>
            <a:r>
              <a:rPr lang="ru-RU" dirty="0" smtClean="0"/>
              <a:t>Что можно сказать о всех точках поверхности шара?</a:t>
            </a:r>
          </a:p>
          <a:p>
            <a:r>
              <a:rPr lang="ru-RU" dirty="0" smtClean="0"/>
              <a:t>Как называется отрезок соединяющий точку поверхности шара с центром?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249</Words>
  <Application>Microsoft Office PowerPoint</Application>
  <PresentationFormat>Экран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Шар</vt:lpstr>
      <vt:lpstr>Устный счет</vt:lpstr>
      <vt:lpstr>Слайд 3</vt:lpstr>
      <vt:lpstr>Заполни таблицу</vt:lpstr>
      <vt:lpstr>Проверь себя</vt:lpstr>
      <vt:lpstr>Реши уравнение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</dc:title>
  <dc:creator>Марина</dc:creator>
  <cp:lastModifiedBy>Марина</cp:lastModifiedBy>
  <cp:revision>8</cp:revision>
  <dcterms:created xsi:type="dcterms:W3CDTF">2013-01-27T12:48:05Z</dcterms:created>
  <dcterms:modified xsi:type="dcterms:W3CDTF">2013-01-27T13:58:42Z</dcterms:modified>
</cp:coreProperties>
</file>