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9600" dirty="0" smtClean="0"/>
              <a:t>Луч и угол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7851648" cy="1828800"/>
          </a:xfrm>
        </p:spPr>
        <p:txBody>
          <a:bodyPr/>
          <a:lstStyle/>
          <a:p>
            <a:r>
              <a:rPr lang="en-US" dirty="0" err="1" smtClean="0"/>
              <a:t>Rr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14290"/>
            <a:ext cx="7854696" cy="1752600"/>
          </a:xfrm>
        </p:spPr>
        <p:txBody>
          <a:bodyPr/>
          <a:lstStyle/>
          <a:p>
            <a:pPr algn="ctr"/>
            <a:r>
              <a:rPr lang="ru-RU" dirty="0" smtClean="0"/>
              <a:t>Задача № 2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" y="1214438"/>
            <a:ext cx="76390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№ 3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2050" y="2191544"/>
            <a:ext cx="681990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№ 4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6193" y="1935163"/>
            <a:ext cx="5191613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№ 6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2033" y="1935163"/>
            <a:ext cx="6139934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16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Луч и угол</vt:lpstr>
      <vt:lpstr>Rr</vt:lpstr>
      <vt:lpstr>Задача № 3</vt:lpstr>
      <vt:lpstr>Задача № 4</vt:lpstr>
      <vt:lpstr>Задача №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Луч и угол</dc:title>
  <cp:lastModifiedBy>Admin</cp:lastModifiedBy>
  <cp:revision>2</cp:revision>
  <dcterms:modified xsi:type="dcterms:W3CDTF">2011-11-14T14:54:50Z</dcterms:modified>
</cp:coreProperties>
</file>