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94" r:id="rId4"/>
    <p:sldId id="316" r:id="rId5"/>
    <p:sldId id="315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65120-434D-4079-91B6-1D4B24F637E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8409A-985C-48F6-A14B-D1E886531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What can you do</a:t>
            </a:r>
            <a:endParaRPr lang="ru-RU" sz="72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764704"/>
            <a:ext cx="7272808" cy="172819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84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448215">
            <a:off x="6970199" y="2215243"/>
            <a:ext cx="1440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/>
              <a:t>?</a:t>
            </a:r>
            <a:endParaRPr lang="ru-RU" sz="1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052736"/>
            <a:ext cx="4383930" cy="4383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628800"/>
            <a:ext cx="4032448" cy="419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124744"/>
            <a:ext cx="3392618" cy="414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1196752"/>
            <a:ext cx="38576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sing</a:t>
            </a:r>
          </a:p>
        </p:txBody>
      </p:sp>
      <p:pic>
        <p:nvPicPr>
          <p:cNvPr id="2050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275756">
            <a:off x="1554224" y="769196"/>
            <a:ext cx="3384376" cy="4886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1124744"/>
            <a:ext cx="38576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dance </a:t>
            </a:r>
          </a:p>
        </p:txBody>
      </p:sp>
      <p:pic>
        <p:nvPicPr>
          <p:cNvPr id="3074" name="Picture 2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764704"/>
            <a:ext cx="4032448" cy="5624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1124744"/>
            <a:ext cx="38576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cook </a:t>
            </a:r>
          </a:p>
        </p:txBody>
      </p:sp>
      <p:pic>
        <p:nvPicPr>
          <p:cNvPr id="4098" name="Picture 2" descr="C:\Documents and Settings\Пользователь\Рабочий стол\3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700808"/>
            <a:ext cx="4896544" cy="483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764704"/>
            <a:ext cx="55858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ride a bike</a:t>
            </a:r>
          </a:p>
        </p:txBody>
      </p:sp>
      <p:pic>
        <p:nvPicPr>
          <p:cNvPr id="5122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1449" y="2667000"/>
            <a:ext cx="3458740" cy="3570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4888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play the piano</a:t>
            </a:r>
          </a:p>
        </p:txBody>
      </p:sp>
      <p:pic>
        <p:nvPicPr>
          <p:cNvPr id="6146" name="Picture 2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348880"/>
            <a:ext cx="4536504" cy="3899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4888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play the drums</a:t>
            </a:r>
          </a:p>
        </p:txBody>
      </p:sp>
      <p:pic>
        <p:nvPicPr>
          <p:cNvPr id="7170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132856"/>
            <a:ext cx="4383930" cy="4383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4888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play the flute</a:t>
            </a:r>
          </a:p>
        </p:txBody>
      </p:sp>
      <p:pic>
        <p:nvPicPr>
          <p:cNvPr id="8194" name="Picture 2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276872"/>
            <a:ext cx="4032448" cy="419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How are you today?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844824"/>
            <a:ext cx="447484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Fine, thanks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Not bad, thanks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Super, thanks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So-so, thanks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Fantastic, thanks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59632" y="188640"/>
            <a:ext cx="6624736" cy="136815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82550"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http://t2.gstatic.com/images?q=tbn:ANd9GcRI6HDDEns7Xj-nRQkmmvzxlL2mvFipu77lyhiIkceLvfo-0UKfFQ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4221088"/>
            <a:ext cx="1866900" cy="2447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4888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play the guitar</a:t>
            </a:r>
          </a:p>
        </p:txBody>
      </p:sp>
      <p:pic>
        <p:nvPicPr>
          <p:cNvPr id="9218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492896"/>
            <a:ext cx="3392618" cy="414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204864"/>
            <a:ext cx="38576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564904"/>
            <a:ext cx="38576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420888"/>
            <a:ext cx="38576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cook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420888"/>
            <a:ext cx="55858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ride a bike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276872"/>
            <a:ext cx="74888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play the piano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348880"/>
            <a:ext cx="74888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play the drums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420888"/>
            <a:ext cx="74888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play the flute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492896"/>
            <a:ext cx="74888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play the guitar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404664"/>
            <a:ext cx="3960440" cy="5920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omic Sans MS" pitchFamily="66" charset="0"/>
              </a:rPr>
              <a:t>sing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omic Sans MS" pitchFamily="66" charset="0"/>
              </a:rPr>
              <a:t>dance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omic Sans MS" pitchFamily="66" charset="0"/>
              </a:rPr>
              <a:t>cook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omic Sans MS" pitchFamily="66" charset="0"/>
              </a:rPr>
              <a:t>ride a bike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omic Sans MS" pitchFamily="66" charset="0"/>
              </a:rPr>
              <a:t>play the piano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omic Sans MS" pitchFamily="66" charset="0"/>
              </a:rPr>
              <a:t>play the drums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omic Sans MS" pitchFamily="66" charset="0"/>
              </a:rPr>
              <a:t>play the flute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omic Sans MS" pitchFamily="66" charset="0"/>
              </a:rPr>
              <a:t>play the guitar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-o00iOBA46eM/TgB4BCyy66I/AAAAAAAAAC0/XY_ecAflLpE/s400/school_homew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78430">
            <a:off x="2837507" y="748726"/>
            <a:ext cx="1268351" cy="1466302"/>
          </a:xfrm>
          <a:prstGeom prst="rect">
            <a:avLst/>
          </a:prstGeom>
          <a:noFill/>
        </p:spPr>
      </p:pic>
      <p:pic>
        <p:nvPicPr>
          <p:cNvPr id="5" name="Picture 2" descr="http://t0.gstatic.com/images?q=tbn:ANd9GcQ0i0qI1StNF87y6XLybUhP0NbNDNoUQRvcve_xGGZkuCH98W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355">
            <a:off x="4897272" y="509316"/>
            <a:ext cx="1224136" cy="1386580"/>
          </a:xfrm>
          <a:prstGeom prst="rect">
            <a:avLst/>
          </a:prstGeom>
          <a:noFill/>
        </p:spPr>
      </p:pic>
      <p:pic>
        <p:nvPicPr>
          <p:cNvPr id="6" name="Picture 2" descr="http://1.bp.blogspot.com/-DOSch70TBKk/UBAuhpFLT-I/AAAAAAAAACw/Q1RFLrIe3jc/s1600/stock-illustration-4345973-boy-playing-footbal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255468">
            <a:off x="736526" y="2552591"/>
            <a:ext cx="1249498" cy="1121261"/>
          </a:xfrm>
          <a:prstGeom prst="rect">
            <a:avLst/>
          </a:prstGeom>
          <a:noFill/>
        </p:spPr>
      </p:pic>
      <p:pic>
        <p:nvPicPr>
          <p:cNvPr id="7" name="Picture 4" descr="http://www.staceyreid.com/news/wp-content/uploads/2011/11/Washi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04664"/>
            <a:ext cx="1569181" cy="1296144"/>
          </a:xfrm>
          <a:prstGeom prst="rect">
            <a:avLst/>
          </a:prstGeom>
          <a:noFill/>
        </p:spPr>
      </p:pic>
      <p:pic>
        <p:nvPicPr>
          <p:cNvPr id="8" name="Picture 2" descr="http://us.123rf.com/400wm/400/400/cteconsulting/cteconsulting1106/cteconsulting110600050/9719373-man-walking-with-his-cat-and-dog-in-the-par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04330">
            <a:off x="7007484" y="679907"/>
            <a:ext cx="1401732" cy="1401732"/>
          </a:xfrm>
          <a:prstGeom prst="rect">
            <a:avLst/>
          </a:prstGeom>
          <a:noFill/>
        </p:spPr>
      </p:pic>
      <p:pic>
        <p:nvPicPr>
          <p:cNvPr id="9" name="Picture 2" descr="http://blog.mcgrathcityhyundai.com/wp-content/uploads/2012/11/Wash-and-clean-the-car-regularl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28456">
            <a:off x="7146133" y="3212730"/>
            <a:ext cx="1388638" cy="1073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564904"/>
            <a:ext cx="1273299" cy="1301977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221088"/>
            <a:ext cx="1296144" cy="1337955"/>
          </a:xfrm>
          <a:prstGeom prst="rect">
            <a:avLst/>
          </a:prstGeom>
          <a:noFill/>
        </p:spPr>
      </p:pic>
      <p:pic>
        <p:nvPicPr>
          <p:cNvPr id="1028" name="Picture 4" descr="C:\Documents and Settings\Пользователь\Рабочий стол\3.jpe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564904"/>
            <a:ext cx="936104" cy="1574603"/>
          </a:xfrm>
          <a:prstGeom prst="rect">
            <a:avLst/>
          </a:prstGeom>
          <a:noFill/>
        </p:spPr>
      </p:pic>
      <p:pic>
        <p:nvPicPr>
          <p:cNvPr id="1029" name="Picture 5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221088"/>
            <a:ext cx="1512168" cy="1645801"/>
          </a:xfrm>
          <a:prstGeom prst="rect">
            <a:avLst/>
          </a:prstGeom>
          <a:noFill/>
        </p:spPr>
      </p:pic>
      <p:pic>
        <p:nvPicPr>
          <p:cNvPr id="1030" name="Picture 6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26955">
            <a:off x="5364088" y="4653136"/>
            <a:ext cx="1584176" cy="1634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032" y="0"/>
            <a:ext cx="8712968" cy="664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Comic Sans MS" pitchFamily="66" charset="0"/>
              </a:rPr>
              <a:t>sing</a:t>
            </a:r>
            <a:r>
              <a:rPr lang="en-US" sz="3600" dirty="0" smtClean="0">
                <a:latin typeface="Comic Sans MS" pitchFamily="66" charset="0"/>
              </a:rPr>
              <a:t> - </a:t>
            </a:r>
            <a:r>
              <a:rPr lang="ru-RU" sz="3600" dirty="0" smtClean="0">
                <a:latin typeface="Comic Sans MS" pitchFamily="66" charset="0"/>
              </a:rPr>
              <a:t>петь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mic Sans MS" pitchFamily="66" charset="0"/>
              </a:rPr>
              <a:t>dance</a:t>
            </a:r>
            <a:r>
              <a:rPr lang="ru-RU" sz="3600" dirty="0" smtClean="0">
                <a:latin typeface="Comic Sans MS" pitchFamily="66" charset="0"/>
              </a:rPr>
              <a:t> - танцевать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mic Sans MS" pitchFamily="66" charset="0"/>
              </a:rPr>
              <a:t>cook</a:t>
            </a:r>
            <a:r>
              <a:rPr lang="ru-RU" sz="3600" dirty="0" smtClean="0">
                <a:latin typeface="Comic Sans MS" pitchFamily="66" charset="0"/>
              </a:rPr>
              <a:t> -готовить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mic Sans MS" pitchFamily="66" charset="0"/>
              </a:rPr>
              <a:t>ride a bike</a:t>
            </a:r>
            <a:r>
              <a:rPr lang="ru-RU" sz="3600" dirty="0" smtClean="0">
                <a:latin typeface="Comic Sans MS" pitchFamily="66" charset="0"/>
              </a:rPr>
              <a:t>-кататься на велосипеде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mic Sans MS" pitchFamily="66" charset="0"/>
              </a:rPr>
              <a:t>play the piano</a:t>
            </a:r>
            <a:r>
              <a:rPr lang="ru-RU" sz="3600" dirty="0" smtClean="0">
                <a:latin typeface="Comic Sans MS" pitchFamily="66" charset="0"/>
              </a:rPr>
              <a:t>-играть на пианино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mic Sans MS" pitchFamily="66" charset="0"/>
              </a:rPr>
              <a:t>play the drums</a:t>
            </a:r>
            <a:r>
              <a:rPr lang="ru-RU" sz="3600" dirty="0" smtClean="0">
                <a:latin typeface="Comic Sans MS" pitchFamily="66" charset="0"/>
              </a:rPr>
              <a:t>-играть на барабанах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mic Sans MS" pitchFamily="66" charset="0"/>
              </a:rPr>
              <a:t>play the flute</a:t>
            </a:r>
            <a:r>
              <a:rPr lang="ru-RU" sz="3600" dirty="0" smtClean="0">
                <a:latin typeface="Comic Sans MS" pitchFamily="66" charset="0"/>
              </a:rPr>
              <a:t>-играть на флейте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mic Sans MS" pitchFamily="66" charset="0"/>
              </a:rPr>
              <a:t>play the guitar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ru-RU" sz="3600" dirty="0" smtClean="0">
                <a:latin typeface="Comic Sans MS" pitchFamily="66" charset="0"/>
              </a:rPr>
              <a:t>–играть на гитаре</a:t>
            </a:r>
            <a:endParaRPr lang="ru-RU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-o00iOBA46eM/TgB4BCyy66I/AAAAAAAAAC0/XY_ecAflLpE/s400/school_homew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78430">
            <a:off x="6077868" y="1540813"/>
            <a:ext cx="1268351" cy="1466302"/>
          </a:xfrm>
          <a:prstGeom prst="rect">
            <a:avLst/>
          </a:prstGeom>
          <a:noFill/>
        </p:spPr>
      </p:pic>
      <p:pic>
        <p:nvPicPr>
          <p:cNvPr id="5" name="Picture 2" descr="http://t0.gstatic.com/images?q=tbn:ANd9GcQ0i0qI1StNF87y6XLybUhP0NbNDNoUQRvcve_xGGZkuCH98W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355">
            <a:off x="7489559" y="3101604"/>
            <a:ext cx="1224136" cy="1386580"/>
          </a:xfrm>
          <a:prstGeom prst="rect">
            <a:avLst/>
          </a:prstGeom>
          <a:noFill/>
        </p:spPr>
      </p:pic>
      <p:pic>
        <p:nvPicPr>
          <p:cNvPr id="6" name="Picture 2" descr="http://1.bp.blogspot.com/-DOSch70TBKk/UBAuhpFLT-I/AAAAAAAAACw/Q1RFLrIe3jc/s1600/stock-illustration-4345973-boy-playing-footbal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255468">
            <a:off x="304478" y="3848734"/>
            <a:ext cx="1249498" cy="1121261"/>
          </a:xfrm>
          <a:prstGeom prst="rect">
            <a:avLst/>
          </a:prstGeom>
          <a:noFill/>
        </p:spPr>
      </p:pic>
      <p:pic>
        <p:nvPicPr>
          <p:cNvPr id="7" name="Picture 4" descr="http://www.staceyreid.com/news/wp-content/uploads/2011/11/Washin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204864"/>
            <a:ext cx="1569181" cy="1296144"/>
          </a:xfrm>
          <a:prstGeom prst="rect">
            <a:avLst/>
          </a:prstGeom>
          <a:noFill/>
        </p:spPr>
      </p:pic>
      <p:pic>
        <p:nvPicPr>
          <p:cNvPr id="8" name="Picture 2" descr="http://us.123rf.com/400wm/400/400/cteconsulting/cteconsulting1106/cteconsulting110600050/9719373-man-walking-with-his-cat-and-dog-in-the-par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04330">
            <a:off x="6719451" y="5000387"/>
            <a:ext cx="1401732" cy="1401732"/>
          </a:xfrm>
          <a:prstGeom prst="rect">
            <a:avLst/>
          </a:prstGeom>
          <a:noFill/>
        </p:spPr>
      </p:pic>
      <p:pic>
        <p:nvPicPr>
          <p:cNvPr id="9" name="Picture 2" descr="http://blog.mcgrathcityhyundai.com/wp-content/uploads/2012/11/Wash-and-clean-the-car-regularl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228456">
            <a:off x="5129911" y="3644779"/>
            <a:ext cx="1388638" cy="1073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429000"/>
            <a:ext cx="1273299" cy="1301977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301208"/>
            <a:ext cx="1296144" cy="1337955"/>
          </a:xfrm>
          <a:prstGeom prst="rect">
            <a:avLst/>
          </a:prstGeom>
          <a:noFill/>
        </p:spPr>
      </p:pic>
      <p:pic>
        <p:nvPicPr>
          <p:cNvPr id="1028" name="Picture 4" descr="C:\Documents and Settings\Пользователь\Рабочий стол\3.jpe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140968"/>
            <a:ext cx="936104" cy="1574603"/>
          </a:xfrm>
          <a:prstGeom prst="rect">
            <a:avLst/>
          </a:prstGeom>
          <a:noFill/>
        </p:spPr>
      </p:pic>
      <p:pic>
        <p:nvPicPr>
          <p:cNvPr id="1029" name="Picture 5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013176"/>
            <a:ext cx="1512168" cy="1645801"/>
          </a:xfrm>
          <a:prstGeom prst="rect">
            <a:avLst/>
          </a:prstGeom>
          <a:noFill/>
        </p:spPr>
      </p:pic>
      <p:pic>
        <p:nvPicPr>
          <p:cNvPr id="1030" name="Picture 6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26955">
            <a:off x="4255436" y="4692486"/>
            <a:ext cx="1584176" cy="163435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95536" y="476672"/>
            <a:ext cx="799288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can __ , but I can’t__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275756">
            <a:off x="3066392" y="913213"/>
            <a:ext cx="3384376" cy="4886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692696"/>
            <a:ext cx="4032448" cy="5624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3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1268760"/>
            <a:ext cx="4896544" cy="483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ользователь\Рабочий стол\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556792"/>
            <a:ext cx="4248472" cy="4385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Пользователь\Рабочий стол\2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1268760"/>
            <a:ext cx="4536504" cy="3899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133</Words>
  <Application>Microsoft Office PowerPoint</Application>
  <PresentationFormat>Экран (4:3)</PresentationFormat>
  <Paragraphs>41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What can you do</vt:lpstr>
      <vt:lpstr>How are you today?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!</dc:title>
  <cp:lastModifiedBy>Пользователь</cp:lastModifiedBy>
  <cp:revision>42</cp:revision>
  <dcterms:modified xsi:type="dcterms:W3CDTF">2013-12-11T02:47:27Z</dcterms:modified>
</cp:coreProperties>
</file>