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1717"/>
    <a:srgbClr val="F91313"/>
    <a:srgbClr val="A40404"/>
    <a:srgbClr val="660066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0632-DC8E-424E-A817-8D2B175E1477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E8F0AC-5601-4446-A71B-0EA7B7A56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0632-DC8E-424E-A817-8D2B175E1477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F0AC-5601-4446-A71B-0EA7B7A56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0632-DC8E-424E-A817-8D2B175E1477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F0AC-5601-4446-A71B-0EA7B7A56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0632-DC8E-424E-A817-8D2B175E1477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E8F0AC-5601-4446-A71B-0EA7B7A56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0632-DC8E-424E-A817-8D2B175E1477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F0AC-5601-4446-A71B-0EA7B7A563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0632-DC8E-424E-A817-8D2B175E1477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F0AC-5601-4446-A71B-0EA7B7A56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0632-DC8E-424E-A817-8D2B175E1477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E8F0AC-5601-4446-A71B-0EA7B7A563A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0632-DC8E-424E-A817-8D2B175E1477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F0AC-5601-4446-A71B-0EA7B7A56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0632-DC8E-424E-A817-8D2B175E1477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F0AC-5601-4446-A71B-0EA7B7A56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0632-DC8E-424E-A817-8D2B175E1477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F0AC-5601-4446-A71B-0EA7B7A563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0632-DC8E-424E-A817-8D2B175E1477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F0AC-5601-4446-A71B-0EA7B7A563A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2A0632-DC8E-424E-A817-8D2B175E1477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E8F0AC-5601-4446-A71B-0EA7B7A563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Обобщение передового педагогического опыта на тему:</a:t>
            </a:r>
            <a:br>
              <a:rPr lang="ru-RU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«Использование ИКТ на уроке английского языка, как средство повышения познавательной активности у учащихся»</a:t>
            </a:r>
            <a:br>
              <a:rPr lang="ru-RU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Автор: учитель английского языка </a:t>
            </a:r>
            <a:br>
              <a:rPr lang="ru-RU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Ю. Н. </a:t>
            </a:r>
            <a:r>
              <a:rPr lang="ru-RU" sz="22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Напылова</a:t>
            </a:r>
            <a:r>
              <a:rPr lang="ru-RU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43664" cy="867544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5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5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Вольгинская</a:t>
            </a:r>
            <a:r>
              <a:rPr lang="ru-RU" sz="25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</a:p>
          <a:p>
            <a:pPr algn="ctr"/>
            <a:r>
              <a:rPr lang="ru-RU" sz="25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5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601125, Владимирская обл., </a:t>
            </a:r>
            <a:r>
              <a:rPr lang="ru-RU" sz="2500" b="1" i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</a:t>
            </a:r>
            <a:r>
              <a:rPr lang="ru-RU" sz="25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Вольгинский</a:t>
            </a:r>
            <a:r>
              <a:rPr lang="ru-RU" sz="25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улица </a:t>
            </a:r>
            <a:r>
              <a:rPr lang="ru-RU" sz="2500" b="1" i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Старовская</a:t>
            </a:r>
            <a:r>
              <a:rPr lang="ru-RU" sz="25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дом 23, 8 (49243)7-14-51</a:t>
            </a:r>
            <a:endParaRPr lang="ru-RU" sz="25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Администратор\Desktop\фото на обобщеи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1419225" cy="21374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Chuckles says Snap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Animal walk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spy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Up and down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am I thinking?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Pass the flashcards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Bingo Follow the leader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Pairs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Words and pictures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5364" name="Picture 4" descr="C:\Users\Администратор\Desktop\школа 2014\фото к spotlight\фле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799592" cy="4986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опыта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усвоить базовые знания по английскому языку; </a:t>
            </a:r>
          </a:p>
          <a:p>
            <a:pPr lvl="0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систематизировать усвоенные знания; </a:t>
            </a:r>
          </a:p>
          <a:p>
            <a:pPr lvl="0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психологически настроить на атмосферу ЕГЭ, ГИА; </a:t>
            </a:r>
          </a:p>
          <a:p>
            <a:pPr lvl="0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сформировать навыки самостоятельной работы с учебным материалом с использованием компьютера; </a:t>
            </a:r>
          </a:p>
          <a:p>
            <a:pPr lvl="0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сформировать навыки самоконтроля; </a:t>
            </a:r>
          </a:p>
          <a:p>
            <a:pPr lvl="0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сформировать мотивацию к учению в целом и к английскому языку в частности; </a:t>
            </a:r>
          </a:p>
          <a:p>
            <a:pPr lvl="0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подготовить учеников к экзамену, сформировав у них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общеучебные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навыки.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опыта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использования ИКТ на уроках английского языка - повышение эффективности и качества обучения учащихся по предмету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опыта 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информационно-коммуникационные 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заняли прочное место в процессе обучения иностранному языку.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Результативность опыта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Общекультурное развитие учащихся</a:t>
            </a:r>
          </a:p>
          <a:p>
            <a:pPr lvl="0"/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Совершенствование навыков владения компьютером</a:t>
            </a:r>
          </a:p>
          <a:p>
            <a:pPr lvl="0"/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Совершенствование языкового уровня</a:t>
            </a:r>
          </a:p>
          <a:p>
            <a:pPr lvl="0"/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Индивидуализация обучения (дифференцированные задания)</a:t>
            </a:r>
          </a:p>
          <a:p>
            <a:pPr lvl="0"/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Самоутверждение учащихся</a:t>
            </a:r>
          </a:p>
          <a:p>
            <a:pPr lvl="0"/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Повышение мотивации в изучении иностранного языка (уроки проходят “на одном дыхании”)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УМК «Английский в фокусе 2» Итоговый контроль изученных модулей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967" y="1554163"/>
            <a:ext cx="8166465" cy="452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7711" y="1554163"/>
            <a:ext cx="6280977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УМК «Английский в фокусе 2» Результаты анкетирования родителей в процентном соотношении: </a:t>
            </a:r>
            <a:endParaRPr lang="ru-RU" sz="2400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1"/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Нравится ли Вам, что Ваш ребенок изучает «Английский язык в фокусе 2»</a:t>
            </a: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очень</a:t>
            </a:r>
          </a:p>
          <a:p>
            <a:pPr lvl="1"/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Требуется ли Ваша помощь ребенку в подготовке домашнего задания</a:t>
            </a: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очень</a:t>
            </a:r>
          </a:p>
          <a:p>
            <a:pPr lvl="1"/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 ребенок изучает английский с удовольствием</a:t>
            </a: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очень</a:t>
            </a:r>
          </a:p>
          <a:p>
            <a:pPr lvl="1"/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Испытывает ли Ваш ребенок трудности в изучении английского языка на данном этапе</a:t>
            </a: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очень</a:t>
            </a:r>
          </a:p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2440" cy="167565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УМК «Английский в фокусе 2» Результаты анкетирования родителей в процентном соотношении: </a:t>
            </a:r>
            <a:endParaRPr lang="ru-RU" sz="24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05705"/>
            <a:ext cx="8686800" cy="2022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Адресная направленность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Информационные технологии позволяют коренным образом изменить организацию процесса обучения учащихся, формируя у них системное мышление; использовать компьютеры с целью индивидуализации учебного процесса </a:t>
            </a:r>
            <a:endParaRPr lang="ru-RU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 заключении </a:t>
            </a:r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хотелось бы отметить , что УМК «Английский в фокусе» совместно с ИКТ - эффективное средство повышения мотивации учащихся, уверенности в своих силах, развитие их индивидуальных способностей, ведет диалог двух культур – России и Великобритании.</a:t>
            </a:r>
            <a:endParaRPr lang="ru-RU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Актуальность и необходимость стандартов, конечно, бесспорна. Учить поколение XXI века надо по-новому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sz="6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личностным;</a:t>
            </a:r>
          </a:p>
          <a:p>
            <a:pPr>
              <a:buBlip>
                <a:blip r:embed="rId2"/>
              </a:buBlip>
            </a:pPr>
            <a:r>
              <a:rPr lang="ru-RU" sz="6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етапредметным</a:t>
            </a:r>
            <a:r>
              <a:rPr lang="ru-RU" sz="6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sz="6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предметным.</a:t>
            </a:r>
          </a:p>
          <a:p>
            <a:pPr>
              <a:buNone/>
            </a:pPr>
            <a:endParaRPr lang="ru-RU" b="1" i="1" dirty="0" smtClean="0">
              <a:solidFill>
                <a:srgbClr val="000000"/>
              </a:solidFill>
            </a:endParaRPr>
          </a:p>
          <a:p>
            <a:pPr>
              <a:buBlip>
                <a:blip r:embed="rId2"/>
              </a:buBlip>
            </a:pPr>
            <a:endParaRPr lang="ru-RU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i="1" dirty="0" smtClean="0">
                <a:solidFill>
                  <a:srgbClr val="F91717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7200" b="1" i="1" dirty="0">
              <a:solidFill>
                <a:srgbClr val="F9171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новой цели образования складывается из общественного договора и новых технологий. Создание информационно-образовательной среды (ИОС) является необходимым условием реализации этой цели: 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информационные образовательные ресурсы;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компьютерные средства обучения;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современные средства коммуникации;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педагогические технологии;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Инновационные методы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обучения иностранному языку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Многосторонний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метод;</a:t>
            </a:r>
          </a:p>
          <a:p>
            <a:pPr>
              <a:buBlip>
                <a:blip r:embed="rId2"/>
              </a:buBlip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полной физической реакции. 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Естественный метод.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Активное обучение.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Преподавание иностранного языка с использованием сети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Новизна опыта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использую компьютерные технологии по следующим направлениям: </a:t>
            </a:r>
          </a:p>
          <a:p>
            <a:pPr lvl="0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Тематическое планирование уроков</a:t>
            </a:r>
          </a:p>
          <a:p>
            <a:pPr lvl="0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Накопление дидактического материала, создание банка информации по предмету.</a:t>
            </a:r>
          </a:p>
          <a:p>
            <a:pPr lvl="0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уроков или элементов уроков</a:t>
            </a:r>
          </a:p>
          <a:p>
            <a:pPr lvl="0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и проведение внеклассных мероприятий, конкурсов, викторин</a:t>
            </a:r>
          </a:p>
          <a:p>
            <a:pPr lvl="0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учеников в </a:t>
            </a:r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Интернет-олимпиадах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тестированиях.</a:t>
            </a:r>
          </a:p>
          <a:p>
            <a:pPr lvl="0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Обобщение педагогического опыта на различных уровнях.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 компонентам УМК  «Английский в фокусе 2»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Spotlight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УМК «Английский в фокусе 2» ;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Учебник (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Student's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;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Рабочая тетрадь (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Workbook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;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Языковой портфель (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My Language Portfolio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;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Книга для учителя (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Teacher's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;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Контрольные задания (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Booklet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;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Буклет с раздаточным материалом (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Picture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Flashcards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 плакаты;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Аудиокассеты/CD для работы в классе ;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Аудиокассеты/CD для самостоятельной работы дома;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Видеокассета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www.spotlightonrussia.ru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сайт учебного курса Компоненты УМК.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Модули и их задачи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Модуль 1: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MyHome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! — научить называть и описывать предметы мебели и части дома.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Модуль 2: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MyBirthday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! — научить говорить о возрасте, дне рождения и еде.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Модуль 3: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MyAnimals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! — научить называть животных, говорить о том, что они умеют/не умеют делать.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Модуль 4: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MyToys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! — научить называть игрушки, говорить, где они находятся, описывать внешность.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Модуль 5: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MyHolidays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! — научить говорить о погоде, одежде, каникулах и временах года.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в каждом модуле есть разделы: 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Portfolio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lvl="0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Spotlight on the UK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lvl="0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Fun at school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lvl="0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Now I know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Администратор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36912"/>
            <a:ext cx="2021756" cy="2834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Town Mouse and Country Mouse;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Showtime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Школьная пьеса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Starlight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Страничка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Phonetics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Поурочный англо – русский словарь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Wordlist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3">
      <a:dk1>
        <a:srgbClr val="D467A8"/>
      </a:dk1>
      <a:lt1>
        <a:srgbClr val="932968"/>
      </a:lt1>
      <a:dk2>
        <a:srgbClr val="E29AC5"/>
      </a:dk2>
      <a:lt2>
        <a:srgbClr val="CC509A"/>
      </a:lt2>
      <a:accent1>
        <a:srgbClr val="6E1E4E"/>
      </a:accent1>
      <a:accent2>
        <a:srgbClr val="D467A8"/>
      </a:accent2>
      <a:accent3>
        <a:srgbClr val="E29AC5"/>
      </a:accent3>
      <a:accent4>
        <a:srgbClr val="E29AC5"/>
      </a:accent4>
      <a:accent5>
        <a:srgbClr val="7E6BC9"/>
      </a:accent5>
      <a:accent6>
        <a:srgbClr val="A379BB"/>
      </a:accent6>
      <a:hlink>
        <a:srgbClr val="C7AED6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</TotalTime>
  <Words>704</Words>
  <Application>Microsoft Office PowerPoint</Application>
  <PresentationFormat>Экран (4:3)</PresentationFormat>
  <Paragraphs>107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  Обобщение передового педагогического опыта на тему: «Использование ИКТ на уроке английского языка, как средство повышения познавательной активности у учащихся»     Автор: учитель английского языка  Ю. Н. Напылова </vt:lpstr>
      <vt:lpstr>Актуальность и необходимость стандартов, конечно, бесспорна. Учить поколение XXI века надо по-новому </vt:lpstr>
      <vt:lpstr>Слайд 3</vt:lpstr>
      <vt:lpstr>Инновационные методы обучения иностранному языку</vt:lpstr>
      <vt:lpstr>Новизна опыта </vt:lpstr>
      <vt:lpstr>к  компонентам УМК  «Английский в фокусе 2» Spotlight 2</vt:lpstr>
      <vt:lpstr>Модули и их задачи: </vt:lpstr>
      <vt:lpstr>Также в каждом модуле есть разделы: </vt:lpstr>
      <vt:lpstr>Слайд 9</vt:lpstr>
      <vt:lpstr>Игры: </vt:lpstr>
      <vt:lpstr>Технология опыта </vt:lpstr>
      <vt:lpstr>Цель опыта </vt:lpstr>
      <vt:lpstr>Результативность опыта </vt:lpstr>
      <vt:lpstr>УМК «Английский в фокусе 2» Итоговый контроль изученных модулей </vt:lpstr>
      <vt:lpstr>Слайд 15</vt:lpstr>
      <vt:lpstr>УМК «Английский в фокусе 2» Результаты анкетирования родителей в процентном соотношении: </vt:lpstr>
      <vt:lpstr>УМК «Английский в фокусе 2» Результаты анкетирования родителей в процентном соотношении: </vt:lpstr>
      <vt:lpstr>  Адресная направленность </vt:lpstr>
      <vt:lpstr>Слайд 19</vt:lpstr>
      <vt:lpstr>Слайд 20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передового педагогического опыта на тему: «Использование ИКТ на уроке английского языка, как средство повышения познавательной активности у учащихся»     Автор: учитель английского языка  Ю. Н. Напылова</dc:title>
  <dc:creator>XTreme.ws</dc:creator>
  <cp:lastModifiedBy>XTreme.ws</cp:lastModifiedBy>
  <cp:revision>7</cp:revision>
  <dcterms:created xsi:type="dcterms:W3CDTF">2014-03-24T23:10:50Z</dcterms:created>
  <dcterms:modified xsi:type="dcterms:W3CDTF">2014-03-25T00:20:04Z</dcterms:modified>
</cp:coreProperties>
</file>