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F4E2-EFE5-4D96-9ACD-F532B44367A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6D34-FD74-4752-BE2A-6BF2EA5F3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F4E2-EFE5-4D96-9ACD-F532B44367A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6D34-FD74-4752-BE2A-6BF2EA5F3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F4E2-EFE5-4D96-9ACD-F532B44367A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6D34-FD74-4752-BE2A-6BF2EA5F3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F4E2-EFE5-4D96-9ACD-F532B44367A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6D34-FD74-4752-BE2A-6BF2EA5F3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F4E2-EFE5-4D96-9ACD-F532B44367A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6D34-FD74-4752-BE2A-6BF2EA5F3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F4E2-EFE5-4D96-9ACD-F532B44367A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6D34-FD74-4752-BE2A-6BF2EA5F3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F4E2-EFE5-4D96-9ACD-F532B44367A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6D34-FD74-4752-BE2A-6BF2EA5F3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F4E2-EFE5-4D96-9ACD-F532B44367A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6D34-FD74-4752-BE2A-6BF2EA5F3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F4E2-EFE5-4D96-9ACD-F532B44367A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6D34-FD74-4752-BE2A-6BF2EA5F3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F4E2-EFE5-4D96-9ACD-F532B44367A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6D34-FD74-4752-BE2A-6BF2EA5F3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F4E2-EFE5-4D96-9ACD-F532B44367A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766D34-FD74-4752-BE2A-6BF2EA5F30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2DF4E2-EFE5-4D96-9ACD-F532B44367A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766D34-FD74-4752-BE2A-6BF2EA5F30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pics.livejournal.com/ironau_ru/pic/0004k2ak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ics.livejournal.com/ironau_ru/pic/0004ppq6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ics.livejournal.com/ironau_ru/pic/0004qg48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pics.livejournal.com/ironau_ru/pic/0004rd9d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pics.livejournal.com/ironau_ru/pic/0004scth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pics.livejournal.com/ironau_ru/pic/0004t33a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ics.livejournal.com/ironau_ru/pic/00047g01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ics.livejournal.com/ironau_ru/pic/00049zde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pics.livejournal.com/ironau_ru/pic/0004cxh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ics.livejournal.com/ironau_ru/pic/00048zs9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ics.livejournal.com/ironau_ru/pic/0004as30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hyperlink" Target="http://pics.livejournal.com/ironau_ru/pic/0004b0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ics.livejournal.com/ironau_ru/pic/0004d6q9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ics.livejournal.com/ironau_ru/pic/0004ec5k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hyperlink" Target="http://pics.livejournal.com/ironau_ru/pic/0004f6bd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ics.livejournal.com/ironau_ru/pic/0004g8c5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ics.livejournal.com/ironau_ru/pic/0004h2kp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Осетинская</a:t>
            </a:r>
            <a:br>
              <a:rPr lang="ru-RU" dirty="0" smtClean="0"/>
            </a:br>
            <a:r>
              <a:rPr lang="ru-RU" dirty="0" smtClean="0"/>
              <a:t>дореволюционная интеллигенция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Работа учителя истории </a:t>
            </a:r>
          </a:p>
          <a:p>
            <a:r>
              <a:rPr lang="ru-RU" dirty="0" smtClean="0"/>
              <a:t>МКОУ СОШ№2 с. </a:t>
            </a:r>
            <a:r>
              <a:rPr lang="ru-RU" dirty="0" err="1" smtClean="0"/>
              <a:t>Дур-Дур</a:t>
            </a:r>
            <a:endParaRPr lang="ru-RU" dirty="0" smtClean="0"/>
          </a:p>
          <a:p>
            <a:r>
              <a:rPr lang="ru-RU" dirty="0" err="1" smtClean="0"/>
              <a:t>Медоевой</a:t>
            </a:r>
            <a:r>
              <a:rPr lang="ru-RU" dirty="0" smtClean="0"/>
              <a:t> З.Б.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ics.livejournal.com/ironau_ru/pic/0004k2ak/s640x48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698477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ics.livejournal.com/ironau_ru/pic/0004ppq6/s640x48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692696"/>
            <a:ext cx="482453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ics.livejournal.com/ironau_ru/pic/0004qg48/s640x48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537" y="1143000"/>
            <a:ext cx="58769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ics.livejournal.com/ironau_ru/pic/0004rd9d/s640x48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950" y="1143000"/>
            <a:ext cx="5372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ics.livejournal.com/ironau_ru/pic/0004scth/s640x48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81100"/>
            <a:ext cx="6096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ics.livejournal.com/ironau_ru/pic/0004t33a/s640x48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19212"/>
            <a:ext cx="60960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ics.livejournal.com/ironau_ru/pic/00047g01/s640x48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81112"/>
            <a:ext cx="60960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ics.livejournal.com/ironau_ru/pic/00049zde/s640x48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435597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ics.livejournal.com/ironau_ru/pic/0004cxha/s640x48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76672"/>
            <a:ext cx="421196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ics.livejournal.com/ironau_ru/pic/00048zs9/s640x48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6864424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ics.livejournal.com/ironau_ru/pic/0004as30/s640x48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410445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ics.livejournal.com/ironau_ru/pic/0004b0es/s640x48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908720"/>
            <a:ext cx="381642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ics.livejournal.com/ironau_ru/pic/0004d6q9/s640x48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43000"/>
            <a:ext cx="7416824" cy="538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ics.livejournal.com/ironau_ru/pic/0004ec5k/s640x48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4248472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ics.livejournal.com/ironau_ru/pic/0004f6bd/s640x48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908720"/>
            <a:ext cx="3779912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ics.livejournal.com/ironau_ru/pic/0004g8c5/s640x48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0712" y="1143000"/>
            <a:ext cx="53625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ics.livejournal.com/ironau_ru/pic/0004h2kp/s640x48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655272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</TotalTime>
  <Words>14</Words>
  <Application>Microsoft Office PowerPoint</Application>
  <PresentationFormat>Экран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Осетинская дореволюционная интеллигенция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Осетинская дореволюционная интеллигенция</dc:title>
  <dc:creator>444</dc:creator>
  <cp:lastModifiedBy>444</cp:lastModifiedBy>
  <cp:revision>3</cp:revision>
  <dcterms:created xsi:type="dcterms:W3CDTF">2014-12-20T14:18:09Z</dcterms:created>
  <dcterms:modified xsi:type="dcterms:W3CDTF">2014-12-20T14:30:48Z</dcterms:modified>
</cp:coreProperties>
</file>