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60" r:id="rId6"/>
    <p:sldId id="258" r:id="rId7"/>
    <p:sldId id="261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2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9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3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1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0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7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3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6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7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3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1775-43AB-417D-80D6-84C86057AFFE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DE4D-1533-4834-B192-1913BA11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/>
          <a:lstStyle/>
          <a:p>
            <a:r>
              <a:rPr lang="en-US" dirty="0" smtClean="0"/>
              <a:t>Unit 5c My Pet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7632848" cy="47525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Aims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Introduce new words about pet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Learn how to talk about pets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Remember 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the Present </a:t>
            </a:r>
            <a:r>
              <a:rPr lang="en-US" sz="400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imple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4000" smtClean="0">
                <a:solidFill>
                  <a:schemeClr val="accent1">
                    <a:lumMod val="50000"/>
                  </a:schemeClr>
                </a:solidFill>
              </a:rPr>
              <a:t>ense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1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990656" cy="360045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My pet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584776" cy="300188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Dog, tortoise, duck, goose, rabbit, goldfish, cow, hen, budgie, sheep, goat, cat, guinea pig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cow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Админ\Рабочий стол\ШКОЛА\ко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05794"/>
            <a:ext cx="47625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rabbit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Админ\Рабочий стол\ШКОЛА\кро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58181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goldfish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Админ\Рабочий стол\ШКОЛА\рыб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62956"/>
            <a:ext cx="4762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cat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Админ\Рабочий стол\ШКОЛА\ко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5" y="1600200"/>
            <a:ext cx="47342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7659" r="58511" b="6667"/>
          <a:stretch/>
        </p:blipFill>
        <p:spPr bwMode="auto">
          <a:xfrm>
            <a:off x="505837" y="671791"/>
            <a:ext cx="4426203" cy="57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474840" cy="499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476672"/>
            <a:ext cx="3754760" cy="5832648"/>
          </a:xfrm>
        </p:spPr>
        <p:txBody>
          <a:bodyPr/>
          <a:lstStyle/>
          <a:p>
            <a:r>
              <a:rPr lang="en-US" dirty="0" smtClean="0"/>
              <a:t>Talk about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/>
              <a:t>Type of pet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/>
              <a:t>name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/>
              <a:t>age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/>
              <a:t>description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/>
              <a:t>activities</a:t>
            </a:r>
          </a:p>
          <a:p>
            <a:pPr marL="857250" lvl="1" indent="-457200">
              <a:buFont typeface="+mj-lt"/>
              <a:buAutoNum type="arabicPeriod"/>
            </a:pPr>
            <a:endParaRPr lang="en-US" sz="2400" dirty="0" smtClean="0"/>
          </a:p>
          <a:p>
            <a:pPr marL="857250" lvl="1" indent="-4572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657149" cy="58655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3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c4d6aaf24468d73568858f6437f98db159833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62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Unit 5c My Pet</vt:lpstr>
      <vt:lpstr>My pet</vt:lpstr>
      <vt:lpstr>cow</vt:lpstr>
      <vt:lpstr>rabbit</vt:lpstr>
      <vt:lpstr>goldfish</vt:lpstr>
      <vt:lpstr>cat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</dc:title>
  <dc:creator>Админ</dc:creator>
  <cp:lastModifiedBy>User</cp:lastModifiedBy>
  <cp:revision>11</cp:revision>
  <dcterms:created xsi:type="dcterms:W3CDTF">2014-02-22T11:09:41Z</dcterms:created>
  <dcterms:modified xsi:type="dcterms:W3CDTF">2014-02-25T05:59:52Z</dcterms:modified>
</cp:coreProperties>
</file>