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8EF"/>
    <a:srgbClr val="5D5454"/>
    <a:srgbClr val="270D69"/>
    <a:srgbClr val="E87B0E"/>
    <a:srgbClr val="009136"/>
    <a:srgbClr val="E6E6E6"/>
    <a:srgbClr val="FF99FF"/>
    <a:srgbClr val="CC99FF"/>
    <a:srgbClr val="FF990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6F68E-BAAA-48F6-A3AB-3972A2F4642F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</dgm:pt>
    <dgm:pt modelId="{71429CBE-DC87-4FE3-8B93-EE7A28D533D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Виды  информационных моделей</a:t>
          </a:r>
        </a:p>
      </dgm:t>
    </dgm:pt>
    <dgm:pt modelId="{FE45EAE5-11A2-4628-97E8-DCD5EA1B0873}" type="parTrans" cxnId="{239E0B88-716A-40F3-904E-E78C415F65C7}">
      <dgm:prSet/>
      <dgm:spPr/>
      <dgm:t>
        <a:bodyPr/>
        <a:lstStyle/>
        <a:p>
          <a:endParaRPr lang="ru-RU"/>
        </a:p>
      </dgm:t>
    </dgm:pt>
    <dgm:pt modelId="{51B9BFC6-5BEE-4358-86A2-A3EBE238F3AD}" type="sibTrans" cxnId="{239E0B88-716A-40F3-904E-E78C415F65C7}">
      <dgm:prSet/>
      <dgm:spPr/>
      <dgm:t>
        <a:bodyPr/>
        <a:lstStyle/>
        <a:p>
          <a:endParaRPr lang="ru-RU"/>
        </a:p>
      </dgm:t>
    </dgm:pt>
    <dgm:pt modelId="{C6D2E6D3-6AE1-42B1-BF48-6DE324C621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Образные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C58F8943-C1E8-49C6-A1DC-50A6F89EB7B8}" type="parTrans" cxnId="{8E0D329F-A029-42B7-82DC-23C1EC8ABC96}">
      <dgm:prSet/>
      <dgm:spPr/>
      <dgm:t>
        <a:bodyPr/>
        <a:lstStyle/>
        <a:p>
          <a:endParaRPr lang="ru-RU"/>
        </a:p>
      </dgm:t>
    </dgm:pt>
    <dgm:pt modelId="{8D9CF856-7581-4F25-9360-F675FEEBABA8}" type="sibTrans" cxnId="{8E0D329F-A029-42B7-82DC-23C1EC8ABC96}">
      <dgm:prSet/>
      <dgm:spPr/>
      <dgm:t>
        <a:bodyPr/>
        <a:lstStyle/>
        <a:p>
          <a:endParaRPr lang="ru-RU"/>
        </a:p>
      </dgm:t>
    </dgm:pt>
    <dgm:pt modelId="{252A7282-6382-46D2-891B-230C98F492F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Рисунки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323BEB49-4545-4535-BF18-E985D1228502}" type="parTrans" cxnId="{8CC75883-B436-4339-AF74-2D15097885E5}">
      <dgm:prSet/>
      <dgm:spPr/>
      <dgm:t>
        <a:bodyPr/>
        <a:lstStyle/>
        <a:p>
          <a:endParaRPr lang="ru-RU"/>
        </a:p>
      </dgm:t>
    </dgm:pt>
    <dgm:pt modelId="{A5710DE4-0367-4811-B92B-36B5FD0EF314}" type="sibTrans" cxnId="{8CC75883-B436-4339-AF74-2D15097885E5}">
      <dgm:prSet/>
      <dgm:spPr/>
      <dgm:t>
        <a:bodyPr/>
        <a:lstStyle/>
        <a:p>
          <a:endParaRPr lang="ru-RU"/>
        </a:p>
      </dgm:t>
    </dgm:pt>
    <dgm:pt modelId="{9DEA5451-8BD4-436D-8025-86D02D60776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Фотографии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E6080DD8-5CED-4491-AAC4-B8331F42CB1E}" type="parTrans" cxnId="{5CA5A871-F9B1-4C54-BAA1-2AFD7EBD6238}">
      <dgm:prSet/>
      <dgm:spPr/>
      <dgm:t>
        <a:bodyPr/>
        <a:lstStyle/>
        <a:p>
          <a:endParaRPr lang="ru-RU"/>
        </a:p>
      </dgm:t>
    </dgm:pt>
    <dgm:pt modelId="{2D0F421B-CADD-49C9-9BE4-2B24B439F54B}" type="sibTrans" cxnId="{5CA5A871-F9B1-4C54-BAA1-2AFD7EBD6238}">
      <dgm:prSet/>
      <dgm:spPr/>
      <dgm:t>
        <a:bodyPr/>
        <a:lstStyle/>
        <a:p>
          <a:endParaRPr lang="ru-RU"/>
        </a:p>
      </dgm:t>
    </dgm:pt>
    <dgm:pt modelId="{901AE206-9155-4740-93EB-73C5365D89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Смешанные</a:t>
          </a:r>
        </a:p>
      </dgm:t>
    </dgm:pt>
    <dgm:pt modelId="{13075E86-56B9-4E8B-B67B-3DED912F14D2}" type="parTrans" cxnId="{FACB1054-7453-4589-9C34-9B238FB02D37}">
      <dgm:prSet/>
      <dgm:spPr/>
      <dgm:t>
        <a:bodyPr/>
        <a:lstStyle/>
        <a:p>
          <a:endParaRPr lang="ru-RU"/>
        </a:p>
      </dgm:t>
    </dgm:pt>
    <dgm:pt modelId="{90205BC1-868E-4A6B-A30C-1ADD248935B1}" type="sibTrans" cxnId="{FACB1054-7453-4589-9C34-9B238FB02D37}">
      <dgm:prSet/>
      <dgm:spPr/>
      <dgm:t>
        <a:bodyPr/>
        <a:lstStyle/>
        <a:p>
          <a:endParaRPr lang="ru-RU"/>
        </a:p>
      </dgm:t>
    </dgm:pt>
    <dgm:pt modelId="{84BADE31-9C91-4FBE-8891-8373C5F4555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Таблицы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959E0801-4376-4D3E-91DA-8FD1803CB880}" type="parTrans" cxnId="{E999FE29-C5C5-4150-A171-B174FB7B0887}">
      <dgm:prSet/>
      <dgm:spPr/>
      <dgm:t>
        <a:bodyPr/>
        <a:lstStyle/>
        <a:p>
          <a:endParaRPr lang="ru-RU"/>
        </a:p>
      </dgm:t>
    </dgm:pt>
    <dgm:pt modelId="{BA09E50D-5E45-4E74-A98C-9C1B3CA808AE}" type="sibTrans" cxnId="{E999FE29-C5C5-4150-A171-B174FB7B0887}">
      <dgm:prSet/>
      <dgm:spPr/>
      <dgm:t>
        <a:bodyPr/>
        <a:lstStyle/>
        <a:p>
          <a:endParaRPr lang="ru-RU"/>
        </a:p>
      </dgm:t>
    </dgm:pt>
    <dgm:pt modelId="{97554877-82E8-4DA9-9655-6317B206E24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Схемы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D6B2239E-4AAC-4C5A-AF3A-2247C4BECC2E}" type="parTrans" cxnId="{2450EAA3-61D5-4051-BBBD-EA12E0C63405}">
      <dgm:prSet/>
      <dgm:spPr/>
      <dgm:t>
        <a:bodyPr/>
        <a:lstStyle/>
        <a:p>
          <a:endParaRPr lang="ru-RU"/>
        </a:p>
      </dgm:t>
    </dgm:pt>
    <dgm:pt modelId="{21B79C9C-3BCF-49C5-9E01-A5771D48EDE7}" type="sibTrans" cxnId="{2450EAA3-61D5-4051-BBBD-EA12E0C63405}">
      <dgm:prSet/>
      <dgm:spPr/>
      <dgm:t>
        <a:bodyPr/>
        <a:lstStyle/>
        <a:p>
          <a:endParaRPr lang="ru-RU"/>
        </a:p>
      </dgm:t>
    </dgm:pt>
    <dgm:pt modelId="{88FB371C-F513-47EC-B988-83F25ECAB81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Графики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C4555C90-844E-4A46-B1D6-EF0CBF633303}" type="parTrans" cxnId="{C9FE2B3C-182F-48DD-81DD-10CD7FA673FF}">
      <dgm:prSet/>
      <dgm:spPr/>
      <dgm:t>
        <a:bodyPr/>
        <a:lstStyle/>
        <a:p>
          <a:endParaRPr lang="ru-RU"/>
        </a:p>
      </dgm:t>
    </dgm:pt>
    <dgm:pt modelId="{6C5B5C5A-0602-47E1-A88E-80937CB92ED7}" type="sibTrans" cxnId="{C9FE2B3C-182F-48DD-81DD-10CD7FA673FF}">
      <dgm:prSet/>
      <dgm:spPr/>
      <dgm:t>
        <a:bodyPr/>
        <a:lstStyle/>
        <a:p>
          <a:endParaRPr lang="ru-RU"/>
        </a:p>
      </dgm:t>
    </dgm:pt>
    <dgm:pt modelId="{80EC6D07-7CA2-4F5E-904E-0CD8B992243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Диаграммы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55154B65-806D-4F43-B88E-4D6BDF54528C}" type="parTrans" cxnId="{805BA15B-7F1B-414D-ACC0-A58E621F270E}">
      <dgm:prSet/>
      <dgm:spPr/>
      <dgm:t>
        <a:bodyPr/>
        <a:lstStyle/>
        <a:p>
          <a:endParaRPr lang="ru-RU"/>
        </a:p>
      </dgm:t>
    </dgm:pt>
    <dgm:pt modelId="{6BDB8DFB-EC62-4421-81C2-2BE27A046E2B}" type="sibTrans" cxnId="{805BA15B-7F1B-414D-ACC0-A58E621F270E}">
      <dgm:prSet/>
      <dgm:spPr/>
      <dgm:t>
        <a:bodyPr/>
        <a:lstStyle/>
        <a:p>
          <a:endParaRPr lang="ru-RU"/>
        </a:p>
      </dgm:t>
    </dgm:pt>
    <dgm:pt modelId="{BF5F96A1-45C8-4702-8C6B-7BC8F622663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Знаковые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5976B044-CA3F-46A6-99E8-014CF8F98363}" type="parTrans" cxnId="{53B8E139-F50A-489E-904F-4E5D175A3EF8}">
      <dgm:prSet/>
      <dgm:spPr/>
      <dgm:t>
        <a:bodyPr/>
        <a:lstStyle/>
        <a:p>
          <a:endParaRPr lang="ru-RU"/>
        </a:p>
      </dgm:t>
    </dgm:pt>
    <dgm:pt modelId="{7123FDCC-5CA0-4F22-BF86-6C3558219EEC}" type="sibTrans" cxnId="{53B8E139-F50A-489E-904F-4E5D175A3EF8}">
      <dgm:prSet/>
      <dgm:spPr/>
      <dgm:t>
        <a:bodyPr/>
        <a:lstStyle/>
        <a:p>
          <a:endParaRPr lang="ru-RU"/>
        </a:p>
      </dgm:t>
    </dgm:pt>
    <dgm:pt modelId="{C0DB9BFE-C76E-4A55-AC20-760F829CCE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Словесные</a:t>
          </a:r>
          <a:r>
            <a:rPr kumimoji="0" lang="ru-RU" b="0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</a:t>
          </a:r>
          <a:br>
            <a:rPr kumimoji="0" lang="ru-RU" b="0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</a:b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описания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EA7BB9C6-8931-4643-BB94-F504E68E6EB1}" type="parTrans" cxnId="{73752F7F-4DA6-47E2-8C1E-658F642B5686}">
      <dgm:prSet/>
      <dgm:spPr/>
      <dgm:t>
        <a:bodyPr/>
        <a:lstStyle/>
        <a:p>
          <a:endParaRPr lang="ru-RU"/>
        </a:p>
      </dgm:t>
    </dgm:pt>
    <dgm:pt modelId="{236668EE-D00F-43C1-8825-A62833BD1514}" type="sibTrans" cxnId="{73752F7F-4DA6-47E2-8C1E-658F642B5686}">
      <dgm:prSet/>
      <dgm:spPr/>
      <dgm:t>
        <a:bodyPr/>
        <a:lstStyle/>
        <a:p>
          <a:endParaRPr lang="ru-RU"/>
        </a:p>
      </dgm:t>
    </dgm:pt>
    <dgm:pt modelId="{FD5F0AF3-5C84-464F-B7E0-BA20F096E30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Формулы</a:t>
          </a:r>
          <a:endParaRPr kumimoji="0" lang="ru-RU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1B913756-560B-4041-99B7-CF6D956731F2}" type="parTrans" cxnId="{38A95E21-AA12-45BE-8E0D-483A6B61374C}">
      <dgm:prSet/>
      <dgm:spPr/>
      <dgm:t>
        <a:bodyPr/>
        <a:lstStyle/>
        <a:p>
          <a:endParaRPr lang="ru-RU"/>
        </a:p>
      </dgm:t>
    </dgm:pt>
    <dgm:pt modelId="{BF86008E-EF1A-4C3A-ACCD-80B4D1863F57}" type="sibTrans" cxnId="{38A95E21-AA12-45BE-8E0D-483A6B61374C}">
      <dgm:prSet/>
      <dgm:spPr/>
      <dgm:t>
        <a:bodyPr/>
        <a:lstStyle/>
        <a:p>
          <a:endParaRPr lang="ru-RU"/>
        </a:p>
      </dgm:t>
    </dgm:pt>
    <dgm:pt modelId="{05277AD6-D1A6-44FA-BADE-22D4FEC20D67}" type="pres">
      <dgm:prSet presAssocID="{90C6F68E-BAAA-48F6-A3AB-3972A2F464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730E15-0C22-40A7-BC2D-0247C25FE150}" type="pres">
      <dgm:prSet presAssocID="{71429CBE-DC87-4FE3-8B93-EE7A28D533D5}" presName="hierRoot1" presStyleCnt="0">
        <dgm:presLayoutVars>
          <dgm:hierBranch/>
        </dgm:presLayoutVars>
      </dgm:prSet>
      <dgm:spPr/>
    </dgm:pt>
    <dgm:pt modelId="{4B52AACF-3B3F-4127-9343-E0D0ECE793C3}" type="pres">
      <dgm:prSet presAssocID="{71429CBE-DC87-4FE3-8B93-EE7A28D533D5}" presName="rootComposite1" presStyleCnt="0"/>
      <dgm:spPr/>
    </dgm:pt>
    <dgm:pt modelId="{38857DFC-B6D1-4D34-9FB1-748D50632265}" type="pres">
      <dgm:prSet presAssocID="{71429CBE-DC87-4FE3-8B93-EE7A28D533D5}" presName="rootText1" presStyleLbl="node0" presStyleIdx="0" presStyleCnt="1" custScaleX="301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79961-0C33-40E5-BA0C-87E4D2BF14AE}" type="pres">
      <dgm:prSet presAssocID="{71429CBE-DC87-4FE3-8B93-EE7A28D533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425651B-8058-4729-864D-DAAE74D2E4E6}" type="pres">
      <dgm:prSet presAssocID="{71429CBE-DC87-4FE3-8B93-EE7A28D533D5}" presName="hierChild2" presStyleCnt="0"/>
      <dgm:spPr/>
    </dgm:pt>
    <dgm:pt modelId="{4EB96D5D-BC11-44B8-A383-9E72FDD4771A}" type="pres">
      <dgm:prSet presAssocID="{C58F8943-C1E8-49C6-A1DC-50A6F89EB7B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E7F1118-B21E-483D-8373-73AF7C049C94}" type="pres">
      <dgm:prSet presAssocID="{C6D2E6D3-6AE1-42B1-BF48-6DE324C6211B}" presName="hierRoot2" presStyleCnt="0">
        <dgm:presLayoutVars>
          <dgm:hierBranch val="l"/>
        </dgm:presLayoutVars>
      </dgm:prSet>
      <dgm:spPr/>
    </dgm:pt>
    <dgm:pt modelId="{F90738A6-CA5B-4B73-82B7-F6388F5C49C1}" type="pres">
      <dgm:prSet presAssocID="{C6D2E6D3-6AE1-42B1-BF48-6DE324C6211B}" presName="rootComposite" presStyleCnt="0"/>
      <dgm:spPr/>
    </dgm:pt>
    <dgm:pt modelId="{A4456386-9186-434F-9427-3F0E976628FE}" type="pres">
      <dgm:prSet presAssocID="{C6D2E6D3-6AE1-42B1-BF48-6DE324C6211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38229E-D96A-4D77-8810-88590D0983DF}" type="pres">
      <dgm:prSet presAssocID="{C6D2E6D3-6AE1-42B1-BF48-6DE324C6211B}" presName="rootConnector" presStyleLbl="node2" presStyleIdx="0" presStyleCnt="3"/>
      <dgm:spPr/>
      <dgm:t>
        <a:bodyPr/>
        <a:lstStyle/>
        <a:p>
          <a:endParaRPr lang="ru-RU"/>
        </a:p>
      </dgm:t>
    </dgm:pt>
    <dgm:pt modelId="{45BFA422-25DD-4FC5-9270-7D662A47A888}" type="pres">
      <dgm:prSet presAssocID="{C6D2E6D3-6AE1-42B1-BF48-6DE324C6211B}" presName="hierChild4" presStyleCnt="0"/>
      <dgm:spPr/>
    </dgm:pt>
    <dgm:pt modelId="{2B4C77FA-F712-4DFF-95A7-A91CC2AD444B}" type="pres">
      <dgm:prSet presAssocID="{323BEB49-4545-4535-BF18-E985D1228502}" presName="Name50" presStyleLbl="parChTrans1D3" presStyleIdx="0" presStyleCnt="8"/>
      <dgm:spPr/>
      <dgm:t>
        <a:bodyPr/>
        <a:lstStyle/>
        <a:p>
          <a:endParaRPr lang="ru-RU"/>
        </a:p>
      </dgm:t>
    </dgm:pt>
    <dgm:pt modelId="{C0B56545-9251-4636-91B0-0A548610EE6D}" type="pres">
      <dgm:prSet presAssocID="{252A7282-6382-46D2-891B-230C98F492F0}" presName="hierRoot2" presStyleCnt="0">
        <dgm:presLayoutVars>
          <dgm:hierBranch val="r"/>
        </dgm:presLayoutVars>
      </dgm:prSet>
      <dgm:spPr/>
    </dgm:pt>
    <dgm:pt modelId="{B0B602A2-23B3-4450-A2CB-224C0A6AC13E}" type="pres">
      <dgm:prSet presAssocID="{252A7282-6382-46D2-891B-230C98F492F0}" presName="rootComposite" presStyleCnt="0"/>
      <dgm:spPr/>
    </dgm:pt>
    <dgm:pt modelId="{FF1A2C80-42F7-4FC5-B197-AB0825C10D65}" type="pres">
      <dgm:prSet presAssocID="{252A7282-6382-46D2-891B-230C98F492F0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5A2C2-40E2-46FA-9A2F-9F22F51EC584}" type="pres">
      <dgm:prSet presAssocID="{252A7282-6382-46D2-891B-230C98F492F0}" presName="rootConnector" presStyleLbl="node3" presStyleIdx="0" presStyleCnt="8"/>
      <dgm:spPr/>
      <dgm:t>
        <a:bodyPr/>
        <a:lstStyle/>
        <a:p>
          <a:endParaRPr lang="ru-RU"/>
        </a:p>
      </dgm:t>
    </dgm:pt>
    <dgm:pt modelId="{B00A56E3-9625-4DFF-9FEE-D88D44E08920}" type="pres">
      <dgm:prSet presAssocID="{252A7282-6382-46D2-891B-230C98F492F0}" presName="hierChild4" presStyleCnt="0"/>
      <dgm:spPr/>
    </dgm:pt>
    <dgm:pt modelId="{9D272247-E7AB-494F-AA65-52FDE0AA555C}" type="pres">
      <dgm:prSet presAssocID="{252A7282-6382-46D2-891B-230C98F492F0}" presName="hierChild5" presStyleCnt="0"/>
      <dgm:spPr/>
    </dgm:pt>
    <dgm:pt modelId="{E2F395B7-D223-4461-B3B4-A285286219A6}" type="pres">
      <dgm:prSet presAssocID="{E6080DD8-5CED-4491-AAC4-B8331F42CB1E}" presName="Name50" presStyleLbl="parChTrans1D3" presStyleIdx="1" presStyleCnt="8"/>
      <dgm:spPr/>
      <dgm:t>
        <a:bodyPr/>
        <a:lstStyle/>
        <a:p>
          <a:endParaRPr lang="ru-RU"/>
        </a:p>
      </dgm:t>
    </dgm:pt>
    <dgm:pt modelId="{5B61A36B-B4A4-4864-8B8D-F0C70264D9AB}" type="pres">
      <dgm:prSet presAssocID="{9DEA5451-8BD4-436D-8025-86D02D607762}" presName="hierRoot2" presStyleCnt="0">
        <dgm:presLayoutVars>
          <dgm:hierBranch val="l"/>
        </dgm:presLayoutVars>
      </dgm:prSet>
      <dgm:spPr/>
    </dgm:pt>
    <dgm:pt modelId="{3438DE8A-179A-40FD-B4C0-D6A5B2CC6DA6}" type="pres">
      <dgm:prSet presAssocID="{9DEA5451-8BD4-436D-8025-86D02D607762}" presName="rootComposite" presStyleCnt="0"/>
      <dgm:spPr/>
    </dgm:pt>
    <dgm:pt modelId="{0CE8D613-9519-4B8E-A44A-9C431E7D973D}" type="pres">
      <dgm:prSet presAssocID="{9DEA5451-8BD4-436D-8025-86D02D607762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B83F2-8E8C-4665-8D5A-EE82348E6530}" type="pres">
      <dgm:prSet presAssocID="{9DEA5451-8BD4-436D-8025-86D02D607762}" presName="rootConnector" presStyleLbl="node3" presStyleIdx="1" presStyleCnt="8"/>
      <dgm:spPr/>
      <dgm:t>
        <a:bodyPr/>
        <a:lstStyle/>
        <a:p>
          <a:endParaRPr lang="ru-RU"/>
        </a:p>
      </dgm:t>
    </dgm:pt>
    <dgm:pt modelId="{2145D8EA-1807-4B6F-8777-893FA3A90AD8}" type="pres">
      <dgm:prSet presAssocID="{9DEA5451-8BD4-436D-8025-86D02D607762}" presName="hierChild4" presStyleCnt="0"/>
      <dgm:spPr/>
    </dgm:pt>
    <dgm:pt modelId="{82BF72F6-2D27-40EE-A754-9ED2BCEC5E57}" type="pres">
      <dgm:prSet presAssocID="{9DEA5451-8BD4-436D-8025-86D02D607762}" presName="hierChild5" presStyleCnt="0"/>
      <dgm:spPr/>
    </dgm:pt>
    <dgm:pt modelId="{3706799B-D8E6-4A18-B8F6-49F86AE99D03}" type="pres">
      <dgm:prSet presAssocID="{C6D2E6D3-6AE1-42B1-BF48-6DE324C6211B}" presName="hierChild5" presStyleCnt="0"/>
      <dgm:spPr/>
    </dgm:pt>
    <dgm:pt modelId="{D0538FA6-36AA-438F-BC43-4D011142B010}" type="pres">
      <dgm:prSet presAssocID="{13075E86-56B9-4E8B-B67B-3DED912F14D2}" presName="Name35" presStyleLbl="parChTrans1D2" presStyleIdx="1" presStyleCnt="3"/>
      <dgm:spPr/>
      <dgm:t>
        <a:bodyPr/>
        <a:lstStyle/>
        <a:p>
          <a:endParaRPr lang="ru-RU"/>
        </a:p>
      </dgm:t>
    </dgm:pt>
    <dgm:pt modelId="{374C2538-CA8A-4FDA-BBCF-FB1BA861E5FC}" type="pres">
      <dgm:prSet presAssocID="{901AE206-9155-4740-93EB-73C5365D8992}" presName="hierRoot2" presStyleCnt="0">
        <dgm:presLayoutVars>
          <dgm:hierBranch val="hang"/>
        </dgm:presLayoutVars>
      </dgm:prSet>
      <dgm:spPr/>
    </dgm:pt>
    <dgm:pt modelId="{C36CE0A5-146D-45CB-A6D5-11FDCF5F588C}" type="pres">
      <dgm:prSet presAssocID="{901AE206-9155-4740-93EB-73C5365D8992}" presName="rootComposite" presStyleCnt="0"/>
      <dgm:spPr/>
    </dgm:pt>
    <dgm:pt modelId="{15D72A6F-0DCD-47F0-A660-9BFD2FC601F1}" type="pres">
      <dgm:prSet presAssocID="{901AE206-9155-4740-93EB-73C5365D899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08375-04AA-48B1-8D42-C06E8B137D2F}" type="pres">
      <dgm:prSet presAssocID="{901AE206-9155-4740-93EB-73C5365D89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D84709A3-D577-4D47-AAE7-3E1205272DE3}" type="pres">
      <dgm:prSet presAssocID="{901AE206-9155-4740-93EB-73C5365D8992}" presName="hierChild4" presStyleCnt="0"/>
      <dgm:spPr/>
    </dgm:pt>
    <dgm:pt modelId="{76C7751A-2338-444A-B3D5-D69136BA0824}" type="pres">
      <dgm:prSet presAssocID="{959E0801-4376-4D3E-91DA-8FD1803CB880}" presName="Name48" presStyleLbl="parChTrans1D3" presStyleIdx="2" presStyleCnt="8"/>
      <dgm:spPr/>
      <dgm:t>
        <a:bodyPr/>
        <a:lstStyle/>
        <a:p>
          <a:endParaRPr lang="ru-RU"/>
        </a:p>
      </dgm:t>
    </dgm:pt>
    <dgm:pt modelId="{AEDBBE73-815E-464B-8FE1-6DC2111D6933}" type="pres">
      <dgm:prSet presAssocID="{84BADE31-9C91-4FBE-8891-8373C5F45551}" presName="hierRoot2" presStyleCnt="0">
        <dgm:presLayoutVars>
          <dgm:hierBranch val="r"/>
        </dgm:presLayoutVars>
      </dgm:prSet>
      <dgm:spPr/>
    </dgm:pt>
    <dgm:pt modelId="{921DAB00-E052-4B34-8083-1294FF1AF978}" type="pres">
      <dgm:prSet presAssocID="{84BADE31-9C91-4FBE-8891-8373C5F45551}" presName="rootComposite" presStyleCnt="0"/>
      <dgm:spPr/>
    </dgm:pt>
    <dgm:pt modelId="{7355D2E8-558A-4B1E-9FEB-12A25B764B4E}" type="pres">
      <dgm:prSet presAssocID="{84BADE31-9C91-4FBE-8891-8373C5F4555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E886D-33CF-421C-91D3-0A1322466D14}" type="pres">
      <dgm:prSet presAssocID="{84BADE31-9C91-4FBE-8891-8373C5F45551}" presName="rootConnector" presStyleLbl="node3" presStyleIdx="2" presStyleCnt="8"/>
      <dgm:spPr/>
      <dgm:t>
        <a:bodyPr/>
        <a:lstStyle/>
        <a:p>
          <a:endParaRPr lang="ru-RU"/>
        </a:p>
      </dgm:t>
    </dgm:pt>
    <dgm:pt modelId="{ABCF704E-35BB-4CF4-9F49-C6D2BFB12339}" type="pres">
      <dgm:prSet presAssocID="{84BADE31-9C91-4FBE-8891-8373C5F45551}" presName="hierChild4" presStyleCnt="0"/>
      <dgm:spPr/>
    </dgm:pt>
    <dgm:pt modelId="{7A21A2E1-3FD8-47B1-AA6A-D83C994502A9}" type="pres">
      <dgm:prSet presAssocID="{84BADE31-9C91-4FBE-8891-8373C5F45551}" presName="hierChild5" presStyleCnt="0"/>
      <dgm:spPr/>
    </dgm:pt>
    <dgm:pt modelId="{4F61A6DF-41ED-47BC-B5D2-734EBF28307B}" type="pres">
      <dgm:prSet presAssocID="{D6B2239E-4AAC-4C5A-AF3A-2247C4BECC2E}" presName="Name48" presStyleLbl="parChTrans1D3" presStyleIdx="3" presStyleCnt="8"/>
      <dgm:spPr/>
      <dgm:t>
        <a:bodyPr/>
        <a:lstStyle/>
        <a:p>
          <a:endParaRPr lang="ru-RU"/>
        </a:p>
      </dgm:t>
    </dgm:pt>
    <dgm:pt modelId="{B63B2C47-82FA-45C4-8293-905970CAF441}" type="pres">
      <dgm:prSet presAssocID="{97554877-82E8-4DA9-9655-6317B206E24D}" presName="hierRoot2" presStyleCnt="0">
        <dgm:presLayoutVars>
          <dgm:hierBranch val="hang"/>
        </dgm:presLayoutVars>
      </dgm:prSet>
      <dgm:spPr/>
    </dgm:pt>
    <dgm:pt modelId="{C845A453-8713-4B7B-8E3B-F3D9525F6FAA}" type="pres">
      <dgm:prSet presAssocID="{97554877-82E8-4DA9-9655-6317B206E24D}" presName="rootComposite" presStyleCnt="0"/>
      <dgm:spPr/>
    </dgm:pt>
    <dgm:pt modelId="{473712AA-DA14-477A-9AB5-B45C5128BE5F}" type="pres">
      <dgm:prSet presAssocID="{97554877-82E8-4DA9-9655-6317B206E24D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5B4E2-089A-4441-B674-1356BF974925}" type="pres">
      <dgm:prSet presAssocID="{97554877-82E8-4DA9-9655-6317B206E24D}" presName="rootConnector" presStyleLbl="node3" presStyleIdx="3" presStyleCnt="8"/>
      <dgm:spPr/>
      <dgm:t>
        <a:bodyPr/>
        <a:lstStyle/>
        <a:p>
          <a:endParaRPr lang="ru-RU"/>
        </a:p>
      </dgm:t>
    </dgm:pt>
    <dgm:pt modelId="{46CAF57B-22C0-4713-8E4D-8EAC66D151AB}" type="pres">
      <dgm:prSet presAssocID="{97554877-82E8-4DA9-9655-6317B206E24D}" presName="hierChild4" presStyleCnt="0"/>
      <dgm:spPr/>
    </dgm:pt>
    <dgm:pt modelId="{427134E3-1CBC-4735-A7E8-3AC4BA61F690}" type="pres">
      <dgm:prSet presAssocID="{97554877-82E8-4DA9-9655-6317B206E24D}" presName="hierChild5" presStyleCnt="0"/>
      <dgm:spPr/>
    </dgm:pt>
    <dgm:pt modelId="{A7961E87-2331-428E-98E1-E0E8A0E9AD20}" type="pres">
      <dgm:prSet presAssocID="{C4555C90-844E-4A46-B1D6-EF0CBF633303}" presName="Name48" presStyleLbl="parChTrans1D3" presStyleIdx="4" presStyleCnt="8"/>
      <dgm:spPr/>
      <dgm:t>
        <a:bodyPr/>
        <a:lstStyle/>
        <a:p>
          <a:endParaRPr lang="ru-RU"/>
        </a:p>
      </dgm:t>
    </dgm:pt>
    <dgm:pt modelId="{CF1AED76-2DE2-42BD-81A2-7E5069D429DA}" type="pres">
      <dgm:prSet presAssocID="{88FB371C-F513-47EC-B988-83F25ECAB815}" presName="hierRoot2" presStyleCnt="0">
        <dgm:presLayoutVars>
          <dgm:hierBranch val="hang"/>
        </dgm:presLayoutVars>
      </dgm:prSet>
      <dgm:spPr/>
    </dgm:pt>
    <dgm:pt modelId="{42FCDB1C-B58B-4BAF-B723-DF243D909AC5}" type="pres">
      <dgm:prSet presAssocID="{88FB371C-F513-47EC-B988-83F25ECAB815}" presName="rootComposite" presStyleCnt="0"/>
      <dgm:spPr/>
    </dgm:pt>
    <dgm:pt modelId="{04EB5336-A78A-4F36-A389-C6C2BF94DDF1}" type="pres">
      <dgm:prSet presAssocID="{88FB371C-F513-47EC-B988-83F25ECAB815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B08A2B-EEC0-4BED-89B4-C5F16887A04A}" type="pres">
      <dgm:prSet presAssocID="{88FB371C-F513-47EC-B988-83F25ECAB815}" presName="rootConnector" presStyleLbl="node3" presStyleIdx="4" presStyleCnt="8"/>
      <dgm:spPr/>
      <dgm:t>
        <a:bodyPr/>
        <a:lstStyle/>
        <a:p>
          <a:endParaRPr lang="ru-RU"/>
        </a:p>
      </dgm:t>
    </dgm:pt>
    <dgm:pt modelId="{940BCC5C-BDF7-4324-AC98-34A22003994B}" type="pres">
      <dgm:prSet presAssocID="{88FB371C-F513-47EC-B988-83F25ECAB815}" presName="hierChild4" presStyleCnt="0"/>
      <dgm:spPr/>
    </dgm:pt>
    <dgm:pt modelId="{DC1F6710-779E-4244-83E7-E9CE7EA508F9}" type="pres">
      <dgm:prSet presAssocID="{88FB371C-F513-47EC-B988-83F25ECAB815}" presName="hierChild5" presStyleCnt="0"/>
      <dgm:spPr/>
    </dgm:pt>
    <dgm:pt modelId="{AAB871C5-0B7B-48FA-BA1A-8B63A4B3DBD2}" type="pres">
      <dgm:prSet presAssocID="{55154B65-806D-4F43-B88E-4D6BDF54528C}" presName="Name48" presStyleLbl="parChTrans1D3" presStyleIdx="5" presStyleCnt="8"/>
      <dgm:spPr/>
      <dgm:t>
        <a:bodyPr/>
        <a:lstStyle/>
        <a:p>
          <a:endParaRPr lang="ru-RU"/>
        </a:p>
      </dgm:t>
    </dgm:pt>
    <dgm:pt modelId="{E1158B65-2D0C-40E0-B85D-B14F95251BFA}" type="pres">
      <dgm:prSet presAssocID="{80EC6D07-7CA2-4F5E-904E-0CD8B992243A}" presName="hierRoot2" presStyleCnt="0">
        <dgm:presLayoutVars>
          <dgm:hierBranch val="hang"/>
        </dgm:presLayoutVars>
      </dgm:prSet>
      <dgm:spPr/>
    </dgm:pt>
    <dgm:pt modelId="{D9726453-E7D5-4C38-B093-03BE04EAECB4}" type="pres">
      <dgm:prSet presAssocID="{80EC6D07-7CA2-4F5E-904E-0CD8B992243A}" presName="rootComposite" presStyleCnt="0"/>
      <dgm:spPr/>
    </dgm:pt>
    <dgm:pt modelId="{D60D8A47-7DB0-4758-93AA-9F0512DAE018}" type="pres">
      <dgm:prSet presAssocID="{80EC6D07-7CA2-4F5E-904E-0CD8B992243A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6FDD5-232D-4AF6-A339-09A4B92C6492}" type="pres">
      <dgm:prSet presAssocID="{80EC6D07-7CA2-4F5E-904E-0CD8B992243A}" presName="rootConnector" presStyleLbl="node3" presStyleIdx="5" presStyleCnt="8"/>
      <dgm:spPr/>
      <dgm:t>
        <a:bodyPr/>
        <a:lstStyle/>
        <a:p>
          <a:endParaRPr lang="ru-RU"/>
        </a:p>
      </dgm:t>
    </dgm:pt>
    <dgm:pt modelId="{AC2D8C61-BE89-4AC7-A71B-E62ACF3733AA}" type="pres">
      <dgm:prSet presAssocID="{80EC6D07-7CA2-4F5E-904E-0CD8B992243A}" presName="hierChild4" presStyleCnt="0"/>
      <dgm:spPr/>
    </dgm:pt>
    <dgm:pt modelId="{05BC4755-932C-40C2-AAE9-B8B11BA7F39B}" type="pres">
      <dgm:prSet presAssocID="{80EC6D07-7CA2-4F5E-904E-0CD8B992243A}" presName="hierChild5" presStyleCnt="0"/>
      <dgm:spPr/>
    </dgm:pt>
    <dgm:pt modelId="{D1AFB1BA-BD0B-4B01-A643-C0C2DD1243C7}" type="pres">
      <dgm:prSet presAssocID="{901AE206-9155-4740-93EB-73C5365D8992}" presName="hierChild5" presStyleCnt="0"/>
      <dgm:spPr/>
    </dgm:pt>
    <dgm:pt modelId="{6CF16349-2F43-43F9-B956-92E286316EAB}" type="pres">
      <dgm:prSet presAssocID="{5976B044-CA3F-46A6-99E8-014CF8F98363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26FC4BC-141D-47EC-8622-734B9AF2C06D}" type="pres">
      <dgm:prSet presAssocID="{BF5F96A1-45C8-4702-8C6B-7BC8F622663E}" presName="hierRoot2" presStyleCnt="0">
        <dgm:presLayoutVars>
          <dgm:hierBranch val="r"/>
        </dgm:presLayoutVars>
      </dgm:prSet>
      <dgm:spPr/>
    </dgm:pt>
    <dgm:pt modelId="{DCEEF603-A7D1-4A9C-ABB1-27D2F7224E17}" type="pres">
      <dgm:prSet presAssocID="{BF5F96A1-45C8-4702-8C6B-7BC8F622663E}" presName="rootComposite" presStyleCnt="0"/>
      <dgm:spPr/>
    </dgm:pt>
    <dgm:pt modelId="{50600174-4B42-4832-9A52-ABF1DB26BDA3}" type="pres">
      <dgm:prSet presAssocID="{BF5F96A1-45C8-4702-8C6B-7BC8F62266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93834-637C-4DE1-8625-D21B21BD8017}" type="pres">
      <dgm:prSet presAssocID="{BF5F96A1-45C8-4702-8C6B-7BC8F622663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6814024-7A12-46EB-92CF-7B27D1A042F1}" type="pres">
      <dgm:prSet presAssocID="{BF5F96A1-45C8-4702-8C6B-7BC8F622663E}" presName="hierChild4" presStyleCnt="0"/>
      <dgm:spPr/>
    </dgm:pt>
    <dgm:pt modelId="{1EB3F464-924B-49EB-84CC-7CA1957AE1AC}" type="pres">
      <dgm:prSet presAssocID="{EA7BB9C6-8931-4643-BB94-F504E68E6EB1}" presName="Name50" presStyleLbl="parChTrans1D3" presStyleIdx="6" presStyleCnt="8"/>
      <dgm:spPr/>
      <dgm:t>
        <a:bodyPr/>
        <a:lstStyle/>
        <a:p>
          <a:endParaRPr lang="ru-RU"/>
        </a:p>
      </dgm:t>
    </dgm:pt>
    <dgm:pt modelId="{914B42C6-97EF-4A7B-98CE-0D9F15E93380}" type="pres">
      <dgm:prSet presAssocID="{C0DB9BFE-C76E-4A55-AC20-760F829CCEEB}" presName="hierRoot2" presStyleCnt="0">
        <dgm:presLayoutVars>
          <dgm:hierBranch val="r"/>
        </dgm:presLayoutVars>
      </dgm:prSet>
      <dgm:spPr/>
    </dgm:pt>
    <dgm:pt modelId="{47EA3F78-2F12-4057-9A02-4B90C6F58039}" type="pres">
      <dgm:prSet presAssocID="{C0DB9BFE-C76E-4A55-AC20-760F829CCEEB}" presName="rootComposite" presStyleCnt="0"/>
      <dgm:spPr/>
    </dgm:pt>
    <dgm:pt modelId="{9794DED4-7764-4B95-8081-F7057169E731}" type="pres">
      <dgm:prSet presAssocID="{C0DB9BFE-C76E-4A55-AC20-760F829CCEEB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8140E7-EEDD-4069-A2F6-48A68CD4F1DD}" type="pres">
      <dgm:prSet presAssocID="{C0DB9BFE-C76E-4A55-AC20-760F829CCEEB}" presName="rootConnector" presStyleLbl="node3" presStyleIdx="6" presStyleCnt="8"/>
      <dgm:spPr/>
      <dgm:t>
        <a:bodyPr/>
        <a:lstStyle/>
        <a:p>
          <a:endParaRPr lang="ru-RU"/>
        </a:p>
      </dgm:t>
    </dgm:pt>
    <dgm:pt modelId="{6A5B4686-6A0C-44C2-84A8-405887207C2E}" type="pres">
      <dgm:prSet presAssocID="{C0DB9BFE-C76E-4A55-AC20-760F829CCEEB}" presName="hierChild4" presStyleCnt="0"/>
      <dgm:spPr/>
    </dgm:pt>
    <dgm:pt modelId="{9663F10E-A1B2-413B-8E77-983360A23049}" type="pres">
      <dgm:prSet presAssocID="{C0DB9BFE-C76E-4A55-AC20-760F829CCEEB}" presName="hierChild5" presStyleCnt="0"/>
      <dgm:spPr/>
    </dgm:pt>
    <dgm:pt modelId="{22BF66BA-1E45-4B32-BD66-2BF4C6ED72FA}" type="pres">
      <dgm:prSet presAssocID="{1B913756-560B-4041-99B7-CF6D956731F2}" presName="Name50" presStyleLbl="parChTrans1D3" presStyleIdx="7" presStyleCnt="8"/>
      <dgm:spPr/>
      <dgm:t>
        <a:bodyPr/>
        <a:lstStyle/>
        <a:p>
          <a:endParaRPr lang="ru-RU"/>
        </a:p>
      </dgm:t>
    </dgm:pt>
    <dgm:pt modelId="{D7853DCB-672C-4AF5-ABD3-FDDBCB3FE6E7}" type="pres">
      <dgm:prSet presAssocID="{FD5F0AF3-5C84-464F-B7E0-BA20F096E30C}" presName="hierRoot2" presStyleCnt="0">
        <dgm:presLayoutVars>
          <dgm:hierBranch val="r"/>
        </dgm:presLayoutVars>
      </dgm:prSet>
      <dgm:spPr/>
    </dgm:pt>
    <dgm:pt modelId="{E827E96D-2604-4A7A-9A10-E510BB981352}" type="pres">
      <dgm:prSet presAssocID="{FD5F0AF3-5C84-464F-B7E0-BA20F096E30C}" presName="rootComposite" presStyleCnt="0"/>
      <dgm:spPr/>
    </dgm:pt>
    <dgm:pt modelId="{8BCBAE6B-47B7-4403-BCB4-1790B8750DB0}" type="pres">
      <dgm:prSet presAssocID="{FD5F0AF3-5C84-464F-B7E0-BA20F096E30C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D87E7-3807-4AD1-AE00-74174B9AD720}" type="pres">
      <dgm:prSet presAssocID="{FD5F0AF3-5C84-464F-B7E0-BA20F096E30C}" presName="rootConnector" presStyleLbl="node3" presStyleIdx="7" presStyleCnt="8"/>
      <dgm:spPr/>
      <dgm:t>
        <a:bodyPr/>
        <a:lstStyle/>
        <a:p>
          <a:endParaRPr lang="ru-RU"/>
        </a:p>
      </dgm:t>
    </dgm:pt>
    <dgm:pt modelId="{EA85CE08-7408-40F7-8EEC-280C9BBE74CE}" type="pres">
      <dgm:prSet presAssocID="{FD5F0AF3-5C84-464F-B7E0-BA20F096E30C}" presName="hierChild4" presStyleCnt="0"/>
      <dgm:spPr/>
    </dgm:pt>
    <dgm:pt modelId="{768ECBE3-9965-4723-A372-714DDD1B41C9}" type="pres">
      <dgm:prSet presAssocID="{FD5F0AF3-5C84-464F-B7E0-BA20F096E30C}" presName="hierChild5" presStyleCnt="0"/>
      <dgm:spPr/>
    </dgm:pt>
    <dgm:pt modelId="{78BCC13F-530D-43D0-964D-1421C04C33E5}" type="pres">
      <dgm:prSet presAssocID="{BF5F96A1-45C8-4702-8C6B-7BC8F622663E}" presName="hierChild5" presStyleCnt="0"/>
      <dgm:spPr/>
    </dgm:pt>
    <dgm:pt modelId="{814700C0-C43E-4879-9CEE-9055DA8C566F}" type="pres">
      <dgm:prSet presAssocID="{71429CBE-DC87-4FE3-8B93-EE7A28D533D5}" presName="hierChild3" presStyleCnt="0"/>
      <dgm:spPr/>
    </dgm:pt>
  </dgm:ptLst>
  <dgm:cxnLst>
    <dgm:cxn modelId="{E84D10B6-B7BC-4FEE-B121-634F2F0844FD}" type="presOf" srcId="{901AE206-9155-4740-93EB-73C5365D8992}" destId="{1BB08375-04AA-48B1-8D42-C06E8B137D2F}" srcOrd="1" destOrd="0" presId="urn:microsoft.com/office/officeart/2005/8/layout/orgChart1"/>
    <dgm:cxn modelId="{73752F7F-4DA6-47E2-8C1E-658F642B5686}" srcId="{BF5F96A1-45C8-4702-8C6B-7BC8F622663E}" destId="{C0DB9BFE-C76E-4A55-AC20-760F829CCEEB}" srcOrd="0" destOrd="0" parTransId="{EA7BB9C6-8931-4643-BB94-F504E68E6EB1}" sibTransId="{236668EE-D00F-43C1-8825-A62833BD1514}"/>
    <dgm:cxn modelId="{C9B0D0E5-B574-430D-9C78-121E6F1DEC61}" type="presOf" srcId="{FD5F0AF3-5C84-464F-B7E0-BA20F096E30C}" destId="{8BCBAE6B-47B7-4403-BCB4-1790B8750DB0}" srcOrd="0" destOrd="0" presId="urn:microsoft.com/office/officeart/2005/8/layout/orgChart1"/>
    <dgm:cxn modelId="{D48EC660-78B5-418D-AD51-0EB5E127312B}" type="presOf" srcId="{959E0801-4376-4D3E-91DA-8FD1803CB880}" destId="{76C7751A-2338-444A-B3D5-D69136BA0824}" srcOrd="0" destOrd="0" presId="urn:microsoft.com/office/officeart/2005/8/layout/orgChart1"/>
    <dgm:cxn modelId="{FACB1054-7453-4589-9C34-9B238FB02D37}" srcId="{71429CBE-DC87-4FE3-8B93-EE7A28D533D5}" destId="{901AE206-9155-4740-93EB-73C5365D8992}" srcOrd="1" destOrd="0" parTransId="{13075E86-56B9-4E8B-B67B-3DED912F14D2}" sibTransId="{90205BC1-868E-4A6B-A30C-1ADD248935B1}"/>
    <dgm:cxn modelId="{C4FAE042-3D9B-4F4E-B73F-7674B4A6A1AA}" type="presOf" srcId="{C58F8943-C1E8-49C6-A1DC-50A6F89EB7B8}" destId="{4EB96D5D-BC11-44B8-A383-9E72FDD4771A}" srcOrd="0" destOrd="0" presId="urn:microsoft.com/office/officeart/2005/8/layout/orgChart1"/>
    <dgm:cxn modelId="{2733B8BD-1783-43B7-883F-845634D1BCBD}" type="presOf" srcId="{90C6F68E-BAAA-48F6-A3AB-3972A2F4642F}" destId="{05277AD6-D1A6-44FA-BADE-22D4FEC20D67}" srcOrd="0" destOrd="0" presId="urn:microsoft.com/office/officeart/2005/8/layout/orgChart1"/>
    <dgm:cxn modelId="{B653824D-D5A4-4289-981C-CBB46726D41B}" type="presOf" srcId="{901AE206-9155-4740-93EB-73C5365D8992}" destId="{15D72A6F-0DCD-47F0-A660-9BFD2FC601F1}" srcOrd="0" destOrd="0" presId="urn:microsoft.com/office/officeart/2005/8/layout/orgChart1"/>
    <dgm:cxn modelId="{D1E54E1F-C146-4AD1-879E-81EAE88F93ED}" type="presOf" srcId="{5976B044-CA3F-46A6-99E8-014CF8F98363}" destId="{6CF16349-2F43-43F9-B956-92E286316EAB}" srcOrd="0" destOrd="0" presId="urn:microsoft.com/office/officeart/2005/8/layout/orgChart1"/>
    <dgm:cxn modelId="{FF87DB44-5863-40B7-A728-10131582856A}" type="presOf" srcId="{71429CBE-DC87-4FE3-8B93-EE7A28D533D5}" destId="{46F79961-0C33-40E5-BA0C-87E4D2BF14AE}" srcOrd="1" destOrd="0" presId="urn:microsoft.com/office/officeart/2005/8/layout/orgChart1"/>
    <dgm:cxn modelId="{84F777EE-FD13-4D63-A935-DE221E95A1A2}" type="presOf" srcId="{80EC6D07-7CA2-4F5E-904E-0CD8B992243A}" destId="{D60D8A47-7DB0-4758-93AA-9F0512DAE018}" srcOrd="0" destOrd="0" presId="urn:microsoft.com/office/officeart/2005/8/layout/orgChart1"/>
    <dgm:cxn modelId="{F609C592-D476-417A-A4E8-0378ECC9E8EE}" type="presOf" srcId="{C0DB9BFE-C76E-4A55-AC20-760F829CCEEB}" destId="{4E8140E7-EEDD-4069-A2F6-48A68CD4F1DD}" srcOrd="1" destOrd="0" presId="urn:microsoft.com/office/officeart/2005/8/layout/orgChart1"/>
    <dgm:cxn modelId="{C9FE2B3C-182F-48DD-81DD-10CD7FA673FF}" srcId="{901AE206-9155-4740-93EB-73C5365D8992}" destId="{88FB371C-F513-47EC-B988-83F25ECAB815}" srcOrd="2" destOrd="0" parTransId="{C4555C90-844E-4A46-B1D6-EF0CBF633303}" sibTransId="{6C5B5C5A-0602-47E1-A88E-80937CB92ED7}"/>
    <dgm:cxn modelId="{6441F7E6-3FD3-45D0-A29E-9C3C1AB68650}" type="presOf" srcId="{FD5F0AF3-5C84-464F-B7E0-BA20F096E30C}" destId="{B3DD87E7-3807-4AD1-AE00-74174B9AD720}" srcOrd="1" destOrd="0" presId="urn:microsoft.com/office/officeart/2005/8/layout/orgChart1"/>
    <dgm:cxn modelId="{914CCC69-7BBD-42B7-9380-643EDCAAD078}" type="presOf" srcId="{BF5F96A1-45C8-4702-8C6B-7BC8F622663E}" destId="{65193834-637C-4DE1-8625-D21B21BD8017}" srcOrd="1" destOrd="0" presId="urn:microsoft.com/office/officeart/2005/8/layout/orgChart1"/>
    <dgm:cxn modelId="{ACACA75F-9B0E-4FF6-AD27-D46E39624446}" type="presOf" srcId="{80EC6D07-7CA2-4F5E-904E-0CD8B992243A}" destId="{FF06FDD5-232D-4AF6-A339-09A4B92C6492}" srcOrd="1" destOrd="0" presId="urn:microsoft.com/office/officeart/2005/8/layout/orgChart1"/>
    <dgm:cxn modelId="{63F4198F-E203-4A2B-A99C-7C0FDCBA2156}" type="presOf" srcId="{252A7282-6382-46D2-891B-230C98F492F0}" destId="{FF1A2C80-42F7-4FC5-B197-AB0825C10D65}" srcOrd="0" destOrd="0" presId="urn:microsoft.com/office/officeart/2005/8/layout/orgChart1"/>
    <dgm:cxn modelId="{A3377A9A-29C3-4F36-AB1A-0B9C40333E8A}" type="presOf" srcId="{88FB371C-F513-47EC-B988-83F25ECAB815}" destId="{04EB5336-A78A-4F36-A389-C6C2BF94DDF1}" srcOrd="0" destOrd="0" presId="urn:microsoft.com/office/officeart/2005/8/layout/orgChart1"/>
    <dgm:cxn modelId="{4BED514C-5179-4859-9D14-FA483733329E}" type="presOf" srcId="{C6D2E6D3-6AE1-42B1-BF48-6DE324C6211B}" destId="{5E38229E-D96A-4D77-8810-88590D0983DF}" srcOrd="1" destOrd="0" presId="urn:microsoft.com/office/officeart/2005/8/layout/orgChart1"/>
    <dgm:cxn modelId="{6822984E-33F5-4EC5-AE44-25786A92AC71}" type="presOf" srcId="{84BADE31-9C91-4FBE-8891-8373C5F45551}" destId="{7355D2E8-558A-4B1E-9FEB-12A25B764B4E}" srcOrd="0" destOrd="0" presId="urn:microsoft.com/office/officeart/2005/8/layout/orgChart1"/>
    <dgm:cxn modelId="{239E0B88-716A-40F3-904E-E78C415F65C7}" srcId="{90C6F68E-BAAA-48F6-A3AB-3972A2F4642F}" destId="{71429CBE-DC87-4FE3-8B93-EE7A28D533D5}" srcOrd="0" destOrd="0" parTransId="{FE45EAE5-11A2-4628-97E8-DCD5EA1B0873}" sibTransId="{51B9BFC6-5BEE-4358-86A2-A3EBE238F3AD}"/>
    <dgm:cxn modelId="{B25C191E-25ED-40AF-824C-F065785A38EE}" type="presOf" srcId="{BF5F96A1-45C8-4702-8C6B-7BC8F622663E}" destId="{50600174-4B42-4832-9A52-ABF1DB26BDA3}" srcOrd="0" destOrd="0" presId="urn:microsoft.com/office/officeart/2005/8/layout/orgChart1"/>
    <dgm:cxn modelId="{8CC75883-B436-4339-AF74-2D15097885E5}" srcId="{C6D2E6D3-6AE1-42B1-BF48-6DE324C6211B}" destId="{252A7282-6382-46D2-891B-230C98F492F0}" srcOrd="0" destOrd="0" parTransId="{323BEB49-4545-4535-BF18-E985D1228502}" sibTransId="{A5710DE4-0367-4811-B92B-36B5FD0EF314}"/>
    <dgm:cxn modelId="{72D757E6-5382-4723-9171-C55AD2C662EE}" type="presOf" srcId="{C4555C90-844E-4A46-B1D6-EF0CBF633303}" destId="{A7961E87-2331-428E-98E1-E0E8A0E9AD20}" srcOrd="0" destOrd="0" presId="urn:microsoft.com/office/officeart/2005/8/layout/orgChart1"/>
    <dgm:cxn modelId="{5B283BCB-307A-4A69-B930-33B163A26057}" type="presOf" srcId="{9DEA5451-8BD4-436D-8025-86D02D607762}" destId="{1B0B83F2-8E8C-4665-8D5A-EE82348E6530}" srcOrd="1" destOrd="0" presId="urn:microsoft.com/office/officeart/2005/8/layout/orgChart1"/>
    <dgm:cxn modelId="{8E0D329F-A029-42B7-82DC-23C1EC8ABC96}" srcId="{71429CBE-DC87-4FE3-8B93-EE7A28D533D5}" destId="{C6D2E6D3-6AE1-42B1-BF48-6DE324C6211B}" srcOrd="0" destOrd="0" parTransId="{C58F8943-C1E8-49C6-A1DC-50A6F89EB7B8}" sibTransId="{8D9CF856-7581-4F25-9360-F675FEEBABA8}"/>
    <dgm:cxn modelId="{59409F2D-A832-4172-9D4B-DA4A6047F99A}" type="presOf" srcId="{D6B2239E-4AAC-4C5A-AF3A-2247C4BECC2E}" destId="{4F61A6DF-41ED-47BC-B5D2-734EBF28307B}" srcOrd="0" destOrd="0" presId="urn:microsoft.com/office/officeart/2005/8/layout/orgChart1"/>
    <dgm:cxn modelId="{EF0EF2FC-8393-46EF-BF54-E2CB39997E8F}" type="presOf" srcId="{97554877-82E8-4DA9-9655-6317B206E24D}" destId="{08B5B4E2-089A-4441-B674-1356BF974925}" srcOrd="1" destOrd="0" presId="urn:microsoft.com/office/officeart/2005/8/layout/orgChart1"/>
    <dgm:cxn modelId="{AAED305D-1B34-4157-A36A-19375EA13FA7}" type="presOf" srcId="{E6080DD8-5CED-4491-AAC4-B8331F42CB1E}" destId="{E2F395B7-D223-4461-B3B4-A285286219A6}" srcOrd="0" destOrd="0" presId="urn:microsoft.com/office/officeart/2005/8/layout/orgChart1"/>
    <dgm:cxn modelId="{B349A32F-6291-417D-83A6-A7BA8BC5C69D}" type="presOf" srcId="{71429CBE-DC87-4FE3-8B93-EE7A28D533D5}" destId="{38857DFC-B6D1-4D34-9FB1-748D50632265}" srcOrd="0" destOrd="0" presId="urn:microsoft.com/office/officeart/2005/8/layout/orgChart1"/>
    <dgm:cxn modelId="{DD23AD4E-954F-45E9-847F-A5D15662F920}" type="presOf" srcId="{97554877-82E8-4DA9-9655-6317B206E24D}" destId="{473712AA-DA14-477A-9AB5-B45C5128BE5F}" srcOrd="0" destOrd="0" presId="urn:microsoft.com/office/officeart/2005/8/layout/orgChart1"/>
    <dgm:cxn modelId="{DF2DB3DC-AC45-423F-8667-A0EF8745E088}" type="presOf" srcId="{C6D2E6D3-6AE1-42B1-BF48-6DE324C6211B}" destId="{A4456386-9186-434F-9427-3F0E976628FE}" srcOrd="0" destOrd="0" presId="urn:microsoft.com/office/officeart/2005/8/layout/orgChart1"/>
    <dgm:cxn modelId="{02D8E44B-96CB-4504-865F-DBDEFB47F278}" type="presOf" srcId="{C0DB9BFE-C76E-4A55-AC20-760F829CCEEB}" destId="{9794DED4-7764-4B95-8081-F7057169E731}" srcOrd="0" destOrd="0" presId="urn:microsoft.com/office/officeart/2005/8/layout/orgChart1"/>
    <dgm:cxn modelId="{5CA5A871-F9B1-4C54-BAA1-2AFD7EBD6238}" srcId="{C6D2E6D3-6AE1-42B1-BF48-6DE324C6211B}" destId="{9DEA5451-8BD4-436D-8025-86D02D607762}" srcOrd="1" destOrd="0" parTransId="{E6080DD8-5CED-4491-AAC4-B8331F42CB1E}" sibTransId="{2D0F421B-CADD-49C9-9BE4-2B24B439F54B}"/>
    <dgm:cxn modelId="{53B8E139-F50A-489E-904F-4E5D175A3EF8}" srcId="{71429CBE-DC87-4FE3-8B93-EE7A28D533D5}" destId="{BF5F96A1-45C8-4702-8C6B-7BC8F622663E}" srcOrd="2" destOrd="0" parTransId="{5976B044-CA3F-46A6-99E8-014CF8F98363}" sibTransId="{7123FDCC-5CA0-4F22-BF86-6C3558219EEC}"/>
    <dgm:cxn modelId="{38A95E21-AA12-45BE-8E0D-483A6B61374C}" srcId="{BF5F96A1-45C8-4702-8C6B-7BC8F622663E}" destId="{FD5F0AF3-5C84-464F-B7E0-BA20F096E30C}" srcOrd="1" destOrd="0" parTransId="{1B913756-560B-4041-99B7-CF6D956731F2}" sibTransId="{BF86008E-EF1A-4C3A-ACCD-80B4D1863F57}"/>
    <dgm:cxn modelId="{949CB7EC-BDA0-420F-8BDB-376A1312C8EA}" type="presOf" srcId="{84BADE31-9C91-4FBE-8891-8373C5F45551}" destId="{08EE886D-33CF-421C-91D3-0A1322466D14}" srcOrd="1" destOrd="0" presId="urn:microsoft.com/office/officeart/2005/8/layout/orgChart1"/>
    <dgm:cxn modelId="{453FE567-815A-4C3E-A157-F35A7A793E4C}" type="presOf" srcId="{252A7282-6382-46D2-891B-230C98F492F0}" destId="{5155A2C2-40E2-46FA-9A2F-9F22F51EC584}" srcOrd="1" destOrd="0" presId="urn:microsoft.com/office/officeart/2005/8/layout/orgChart1"/>
    <dgm:cxn modelId="{210D2AE3-1763-4E86-879C-2FB9DE863863}" type="presOf" srcId="{EA7BB9C6-8931-4643-BB94-F504E68E6EB1}" destId="{1EB3F464-924B-49EB-84CC-7CA1957AE1AC}" srcOrd="0" destOrd="0" presId="urn:microsoft.com/office/officeart/2005/8/layout/orgChart1"/>
    <dgm:cxn modelId="{073EB2DA-A3EF-47DB-B3CA-489C9C1898AD}" type="presOf" srcId="{13075E86-56B9-4E8B-B67B-3DED912F14D2}" destId="{D0538FA6-36AA-438F-BC43-4D011142B010}" srcOrd="0" destOrd="0" presId="urn:microsoft.com/office/officeart/2005/8/layout/orgChart1"/>
    <dgm:cxn modelId="{805BA15B-7F1B-414D-ACC0-A58E621F270E}" srcId="{901AE206-9155-4740-93EB-73C5365D8992}" destId="{80EC6D07-7CA2-4F5E-904E-0CD8B992243A}" srcOrd="3" destOrd="0" parTransId="{55154B65-806D-4F43-B88E-4D6BDF54528C}" sibTransId="{6BDB8DFB-EC62-4421-81C2-2BE27A046E2B}"/>
    <dgm:cxn modelId="{5D00F768-BBC5-40F8-8C2E-A7DB543B5B32}" type="presOf" srcId="{88FB371C-F513-47EC-B988-83F25ECAB815}" destId="{3FB08A2B-EEC0-4BED-89B4-C5F16887A04A}" srcOrd="1" destOrd="0" presId="urn:microsoft.com/office/officeart/2005/8/layout/orgChart1"/>
    <dgm:cxn modelId="{01259B12-6EF1-4926-B6E5-6C4B958EEF54}" type="presOf" srcId="{1B913756-560B-4041-99B7-CF6D956731F2}" destId="{22BF66BA-1E45-4B32-BD66-2BF4C6ED72FA}" srcOrd="0" destOrd="0" presId="urn:microsoft.com/office/officeart/2005/8/layout/orgChart1"/>
    <dgm:cxn modelId="{7146B453-5048-4AA5-A2BF-3674332454C5}" type="presOf" srcId="{55154B65-806D-4F43-B88E-4D6BDF54528C}" destId="{AAB871C5-0B7B-48FA-BA1A-8B63A4B3DBD2}" srcOrd="0" destOrd="0" presId="urn:microsoft.com/office/officeart/2005/8/layout/orgChart1"/>
    <dgm:cxn modelId="{281320FF-B348-4139-848F-5AB1BFE593F3}" type="presOf" srcId="{9DEA5451-8BD4-436D-8025-86D02D607762}" destId="{0CE8D613-9519-4B8E-A44A-9C431E7D973D}" srcOrd="0" destOrd="0" presId="urn:microsoft.com/office/officeart/2005/8/layout/orgChart1"/>
    <dgm:cxn modelId="{2450EAA3-61D5-4051-BBBD-EA12E0C63405}" srcId="{901AE206-9155-4740-93EB-73C5365D8992}" destId="{97554877-82E8-4DA9-9655-6317B206E24D}" srcOrd="1" destOrd="0" parTransId="{D6B2239E-4AAC-4C5A-AF3A-2247C4BECC2E}" sibTransId="{21B79C9C-3BCF-49C5-9E01-A5771D48EDE7}"/>
    <dgm:cxn modelId="{1B16B48F-1BA9-45D7-ADCE-FD705D8C0BA1}" type="presOf" srcId="{323BEB49-4545-4535-BF18-E985D1228502}" destId="{2B4C77FA-F712-4DFF-95A7-A91CC2AD444B}" srcOrd="0" destOrd="0" presId="urn:microsoft.com/office/officeart/2005/8/layout/orgChart1"/>
    <dgm:cxn modelId="{E999FE29-C5C5-4150-A171-B174FB7B0887}" srcId="{901AE206-9155-4740-93EB-73C5365D8992}" destId="{84BADE31-9C91-4FBE-8891-8373C5F45551}" srcOrd="0" destOrd="0" parTransId="{959E0801-4376-4D3E-91DA-8FD1803CB880}" sibTransId="{BA09E50D-5E45-4E74-A98C-9C1B3CA808AE}"/>
    <dgm:cxn modelId="{BDD359E3-CFC7-4060-9FA7-9C51590D719C}" type="presParOf" srcId="{05277AD6-D1A6-44FA-BADE-22D4FEC20D67}" destId="{49730E15-0C22-40A7-BC2D-0247C25FE150}" srcOrd="0" destOrd="0" presId="urn:microsoft.com/office/officeart/2005/8/layout/orgChart1"/>
    <dgm:cxn modelId="{EA271598-E6A0-489B-A2A3-2F847039BB6C}" type="presParOf" srcId="{49730E15-0C22-40A7-BC2D-0247C25FE150}" destId="{4B52AACF-3B3F-4127-9343-E0D0ECE793C3}" srcOrd="0" destOrd="0" presId="urn:microsoft.com/office/officeart/2005/8/layout/orgChart1"/>
    <dgm:cxn modelId="{864F63DD-9A7F-4A35-8805-FF17AFAF2EC4}" type="presParOf" srcId="{4B52AACF-3B3F-4127-9343-E0D0ECE793C3}" destId="{38857DFC-B6D1-4D34-9FB1-748D50632265}" srcOrd="0" destOrd="0" presId="urn:microsoft.com/office/officeart/2005/8/layout/orgChart1"/>
    <dgm:cxn modelId="{CEC74382-0FA0-42E3-B549-4BC69B3391DA}" type="presParOf" srcId="{4B52AACF-3B3F-4127-9343-E0D0ECE793C3}" destId="{46F79961-0C33-40E5-BA0C-87E4D2BF14AE}" srcOrd="1" destOrd="0" presId="urn:microsoft.com/office/officeart/2005/8/layout/orgChart1"/>
    <dgm:cxn modelId="{23D014A4-44E6-4875-AB50-0292D3DBD6E3}" type="presParOf" srcId="{49730E15-0C22-40A7-BC2D-0247C25FE150}" destId="{B425651B-8058-4729-864D-DAAE74D2E4E6}" srcOrd="1" destOrd="0" presId="urn:microsoft.com/office/officeart/2005/8/layout/orgChart1"/>
    <dgm:cxn modelId="{98233160-9170-49CF-935A-04FD400A9995}" type="presParOf" srcId="{B425651B-8058-4729-864D-DAAE74D2E4E6}" destId="{4EB96D5D-BC11-44B8-A383-9E72FDD4771A}" srcOrd="0" destOrd="0" presId="urn:microsoft.com/office/officeart/2005/8/layout/orgChart1"/>
    <dgm:cxn modelId="{9FC323F5-F49A-4B52-B3A3-2A48782ED52E}" type="presParOf" srcId="{B425651B-8058-4729-864D-DAAE74D2E4E6}" destId="{1E7F1118-B21E-483D-8373-73AF7C049C94}" srcOrd="1" destOrd="0" presId="urn:microsoft.com/office/officeart/2005/8/layout/orgChart1"/>
    <dgm:cxn modelId="{3B612E07-D299-4139-B2E2-56013C135EA0}" type="presParOf" srcId="{1E7F1118-B21E-483D-8373-73AF7C049C94}" destId="{F90738A6-CA5B-4B73-82B7-F6388F5C49C1}" srcOrd="0" destOrd="0" presId="urn:microsoft.com/office/officeart/2005/8/layout/orgChart1"/>
    <dgm:cxn modelId="{E37DAEBF-E60E-4E52-ACF6-16B65D503708}" type="presParOf" srcId="{F90738A6-CA5B-4B73-82B7-F6388F5C49C1}" destId="{A4456386-9186-434F-9427-3F0E976628FE}" srcOrd="0" destOrd="0" presId="urn:microsoft.com/office/officeart/2005/8/layout/orgChart1"/>
    <dgm:cxn modelId="{E40B2DA1-5AB4-4D38-BA85-83C230329858}" type="presParOf" srcId="{F90738A6-CA5B-4B73-82B7-F6388F5C49C1}" destId="{5E38229E-D96A-4D77-8810-88590D0983DF}" srcOrd="1" destOrd="0" presId="urn:microsoft.com/office/officeart/2005/8/layout/orgChart1"/>
    <dgm:cxn modelId="{EB5EF2DE-A966-4D3F-BA4D-634F18B54029}" type="presParOf" srcId="{1E7F1118-B21E-483D-8373-73AF7C049C94}" destId="{45BFA422-25DD-4FC5-9270-7D662A47A888}" srcOrd="1" destOrd="0" presId="urn:microsoft.com/office/officeart/2005/8/layout/orgChart1"/>
    <dgm:cxn modelId="{1C472EFF-EA44-47C6-8F0F-4CFF355C5811}" type="presParOf" srcId="{45BFA422-25DD-4FC5-9270-7D662A47A888}" destId="{2B4C77FA-F712-4DFF-95A7-A91CC2AD444B}" srcOrd="0" destOrd="0" presId="urn:microsoft.com/office/officeart/2005/8/layout/orgChart1"/>
    <dgm:cxn modelId="{D9F8B44E-0743-4D45-9B9E-370352501471}" type="presParOf" srcId="{45BFA422-25DD-4FC5-9270-7D662A47A888}" destId="{C0B56545-9251-4636-91B0-0A548610EE6D}" srcOrd="1" destOrd="0" presId="urn:microsoft.com/office/officeart/2005/8/layout/orgChart1"/>
    <dgm:cxn modelId="{796BE353-0E1C-4B78-BFF4-F21A50F3FBA0}" type="presParOf" srcId="{C0B56545-9251-4636-91B0-0A548610EE6D}" destId="{B0B602A2-23B3-4450-A2CB-224C0A6AC13E}" srcOrd="0" destOrd="0" presId="urn:microsoft.com/office/officeart/2005/8/layout/orgChart1"/>
    <dgm:cxn modelId="{FADFDFEF-5891-4398-992C-8BCC159E051C}" type="presParOf" srcId="{B0B602A2-23B3-4450-A2CB-224C0A6AC13E}" destId="{FF1A2C80-42F7-4FC5-B197-AB0825C10D65}" srcOrd="0" destOrd="0" presId="urn:microsoft.com/office/officeart/2005/8/layout/orgChart1"/>
    <dgm:cxn modelId="{F3105FA5-3084-43E2-8C6E-759DDB02B6E1}" type="presParOf" srcId="{B0B602A2-23B3-4450-A2CB-224C0A6AC13E}" destId="{5155A2C2-40E2-46FA-9A2F-9F22F51EC584}" srcOrd="1" destOrd="0" presId="urn:microsoft.com/office/officeart/2005/8/layout/orgChart1"/>
    <dgm:cxn modelId="{AA6FCF0A-8B6A-4B7B-8F01-7DBD289D129B}" type="presParOf" srcId="{C0B56545-9251-4636-91B0-0A548610EE6D}" destId="{B00A56E3-9625-4DFF-9FEE-D88D44E08920}" srcOrd="1" destOrd="0" presId="urn:microsoft.com/office/officeart/2005/8/layout/orgChart1"/>
    <dgm:cxn modelId="{6BB3C798-9711-4633-9682-86F26E1C2693}" type="presParOf" srcId="{C0B56545-9251-4636-91B0-0A548610EE6D}" destId="{9D272247-E7AB-494F-AA65-52FDE0AA555C}" srcOrd="2" destOrd="0" presId="urn:microsoft.com/office/officeart/2005/8/layout/orgChart1"/>
    <dgm:cxn modelId="{8EB9F2CF-5DB1-4422-B849-DD9C86083653}" type="presParOf" srcId="{45BFA422-25DD-4FC5-9270-7D662A47A888}" destId="{E2F395B7-D223-4461-B3B4-A285286219A6}" srcOrd="2" destOrd="0" presId="urn:microsoft.com/office/officeart/2005/8/layout/orgChart1"/>
    <dgm:cxn modelId="{05FA61D4-4550-494E-99AF-95081D17EA81}" type="presParOf" srcId="{45BFA422-25DD-4FC5-9270-7D662A47A888}" destId="{5B61A36B-B4A4-4864-8B8D-F0C70264D9AB}" srcOrd="3" destOrd="0" presId="urn:microsoft.com/office/officeart/2005/8/layout/orgChart1"/>
    <dgm:cxn modelId="{55DD0F79-5FD5-4EC2-9CE0-6371953B10F4}" type="presParOf" srcId="{5B61A36B-B4A4-4864-8B8D-F0C70264D9AB}" destId="{3438DE8A-179A-40FD-B4C0-D6A5B2CC6DA6}" srcOrd="0" destOrd="0" presId="urn:microsoft.com/office/officeart/2005/8/layout/orgChart1"/>
    <dgm:cxn modelId="{D809054C-E4AC-4114-ADF7-C80872B61F7D}" type="presParOf" srcId="{3438DE8A-179A-40FD-B4C0-D6A5B2CC6DA6}" destId="{0CE8D613-9519-4B8E-A44A-9C431E7D973D}" srcOrd="0" destOrd="0" presId="urn:microsoft.com/office/officeart/2005/8/layout/orgChart1"/>
    <dgm:cxn modelId="{82F499CF-A683-4592-AD7E-D51F60982C89}" type="presParOf" srcId="{3438DE8A-179A-40FD-B4C0-D6A5B2CC6DA6}" destId="{1B0B83F2-8E8C-4665-8D5A-EE82348E6530}" srcOrd="1" destOrd="0" presId="urn:microsoft.com/office/officeart/2005/8/layout/orgChart1"/>
    <dgm:cxn modelId="{15E1E25A-97FC-4352-B89B-BF686EDB0A0A}" type="presParOf" srcId="{5B61A36B-B4A4-4864-8B8D-F0C70264D9AB}" destId="{2145D8EA-1807-4B6F-8777-893FA3A90AD8}" srcOrd="1" destOrd="0" presId="urn:microsoft.com/office/officeart/2005/8/layout/orgChart1"/>
    <dgm:cxn modelId="{532C438F-7175-459F-B344-DE541A57D0CE}" type="presParOf" srcId="{5B61A36B-B4A4-4864-8B8D-F0C70264D9AB}" destId="{82BF72F6-2D27-40EE-A754-9ED2BCEC5E57}" srcOrd="2" destOrd="0" presId="urn:microsoft.com/office/officeart/2005/8/layout/orgChart1"/>
    <dgm:cxn modelId="{323FB643-8B36-4FAE-B7C2-29E9023AE1BE}" type="presParOf" srcId="{1E7F1118-B21E-483D-8373-73AF7C049C94}" destId="{3706799B-D8E6-4A18-B8F6-49F86AE99D03}" srcOrd="2" destOrd="0" presId="urn:microsoft.com/office/officeart/2005/8/layout/orgChart1"/>
    <dgm:cxn modelId="{3D27BBFC-CD5D-404D-999D-471A56B129B0}" type="presParOf" srcId="{B425651B-8058-4729-864D-DAAE74D2E4E6}" destId="{D0538FA6-36AA-438F-BC43-4D011142B010}" srcOrd="2" destOrd="0" presId="urn:microsoft.com/office/officeart/2005/8/layout/orgChart1"/>
    <dgm:cxn modelId="{9B2B4BFF-44AF-4EFA-AC93-A52235851FC0}" type="presParOf" srcId="{B425651B-8058-4729-864D-DAAE74D2E4E6}" destId="{374C2538-CA8A-4FDA-BBCF-FB1BA861E5FC}" srcOrd="3" destOrd="0" presId="urn:microsoft.com/office/officeart/2005/8/layout/orgChart1"/>
    <dgm:cxn modelId="{310C2990-E480-49F0-9C45-E472B28DC46D}" type="presParOf" srcId="{374C2538-CA8A-4FDA-BBCF-FB1BA861E5FC}" destId="{C36CE0A5-146D-45CB-A6D5-11FDCF5F588C}" srcOrd="0" destOrd="0" presId="urn:microsoft.com/office/officeart/2005/8/layout/orgChart1"/>
    <dgm:cxn modelId="{F10A36E5-59EC-442E-B134-DC9B90D7C327}" type="presParOf" srcId="{C36CE0A5-146D-45CB-A6D5-11FDCF5F588C}" destId="{15D72A6F-0DCD-47F0-A660-9BFD2FC601F1}" srcOrd="0" destOrd="0" presId="urn:microsoft.com/office/officeart/2005/8/layout/orgChart1"/>
    <dgm:cxn modelId="{580D3343-3BF8-454C-AE17-806990809F69}" type="presParOf" srcId="{C36CE0A5-146D-45CB-A6D5-11FDCF5F588C}" destId="{1BB08375-04AA-48B1-8D42-C06E8B137D2F}" srcOrd="1" destOrd="0" presId="urn:microsoft.com/office/officeart/2005/8/layout/orgChart1"/>
    <dgm:cxn modelId="{91BC90C8-99FE-474C-B414-A8EA0E458184}" type="presParOf" srcId="{374C2538-CA8A-4FDA-BBCF-FB1BA861E5FC}" destId="{D84709A3-D577-4D47-AAE7-3E1205272DE3}" srcOrd="1" destOrd="0" presId="urn:microsoft.com/office/officeart/2005/8/layout/orgChart1"/>
    <dgm:cxn modelId="{029756AF-C7FD-441C-BADC-6AFB5BEAC18A}" type="presParOf" srcId="{D84709A3-D577-4D47-AAE7-3E1205272DE3}" destId="{76C7751A-2338-444A-B3D5-D69136BA0824}" srcOrd="0" destOrd="0" presId="urn:microsoft.com/office/officeart/2005/8/layout/orgChart1"/>
    <dgm:cxn modelId="{11C92F4F-A227-469B-91CB-CF130CB7D390}" type="presParOf" srcId="{D84709A3-D577-4D47-AAE7-3E1205272DE3}" destId="{AEDBBE73-815E-464B-8FE1-6DC2111D6933}" srcOrd="1" destOrd="0" presId="urn:microsoft.com/office/officeart/2005/8/layout/orgChart1"/>
    <dgm:cxn modelId="{9516CE88-8F6A-487C-AE93-1F31369052A9}" type="presParOf" srcId="{AEDBBE73-815E-464B-8FE1-6DC2111D6933}" destId="{921DAB00-E052-4B34-8083-1294FF1AF978}" srcOrd="0" destOrd="0" presId="urn:microsoft.com/office/officeart/2005/8/layout/orgChart1"/>
    <dgm:cxn modelId="{696D7692-3608-402E-8782-A4C6824A72D1}" type="presParOf" srcId="{921DAB00-E052-4B34-8083-1294FF1AF978}" destId="{7355D2E8-558A-4B1E-9FEB-12A25B764B4E}" srcOrd="0" destOrd="0" presId="urn:microsoft.com/office/officeart/2005/8/layout/orgChart1"/>
    <dgm:cxn modelId="{45C7FB2B-1F99-410E-89DB-C5FB706BD374}" type="presParOf" srcId="{921DAB00-E052-4B34-8083-1294FF1AF978}" destId="{08EE886D-33CF-421C-91D3-0A1322466D14}" srcOrd="1" destOrd="0" presId="urn:microsoft.com/office/officeart/2005/8/layout/orgChart1"/>
    <dgm:cxn modelId="{2931B8F1-896A-4160-99D0-CF5B37B5F8B8}" type="presParOf" srcId="{AEDBBE73-815E-464B-8FE1-6DC2111D6933}" destId="{ABCF704E-35BB-4CF4-9F49-C6D2BFB12339}" srcOrd="1" destOrd="0" presId="urn:microsoft.com/office/officeart/2005/8/layout/orgChart1"/>
    <dgm:cxn modelId="{FF892B6B-C1E9-4CD5-8609-B74FBD0BAAEA}" type="presParOf" srcId="{AEDBBE73-815E-464B-8FE1-6DC2111D6933}" destId="{7A21A2E1-3FD8-47B1-AA6A-D83C994502A9}" srcOrd="2" destOrd="0" presId="urn:microsoft.com/office/officeart/2005/8/layout/orgChart1"/>
    <dgm:cxn modelId="{AB70C0CB-94CE-4A60-BDDE-EF9196A22D1F}" type="presParOf" srcId="{D84709A3-D577-4D47-AAE7-3E1205272DE3}" destId="{4F61A6DF-41ED-47BC-B5D2-734EBF28307B}" srcOrd="2" destOrd="0" presId="urn:microsoft.com/office/officeart/2005/8/layout/orgChart1"/>
    <dgm:cxn modelId="{FD6485EC-F4C2-44BB-96B0-789A2A32F720}" type="presParOf" srcId="{D84709A3-D577-4D47-AAE7-3E1205272DE3}" destId="{B63B2C47-82FA-45C4-8293-905970CAF441}" srcOrd="3" destOrd="0" presId="urn:microsoft.com/office/officeart/2005/8/layout/orgChart1"/>
    <dgm:cxn modelId="{99A9B303-F5D7-4EB1-854D-442127FF82F2}" type="presParOf" srcId="{B63B2C47-82FA-45C4-8293-905970CAF441}" destId="{C845A453-8713-4B7B-8E3B-F3D9525F6FAA}" srcOrd="0" destOrd="0" presId="urn:microsoft.com/office/officeart/2005/8/layout/orgChart1"/>
    <dgm:cxn modelId="{D8F75127-BE09-4A16-A8D1-B5A46570DCD4}" type="presParOf" srcId="{C845A453-8713-4B7B-8E3B-F3D9525F6FAA}" destId="{473712AA-DA14-477A-9AB5-B45C5128BE5F}" srcOrd="0" destOrd="0" presId="urn:microsoft.com/office/officeart/2005/8/layout/orgChart1"/>
    <dgm:cxn modelId="{E47502BA-ABFB-4705-96CA-5EF2791DA68A}" type="presParOf" srcId="{C845A453-8713-4B7B-8E3B-F3D9525F6FAA}" destId="{08B5B4E2-089A-4441-B674-1356BF974925}" srcOrd="1" destOrd="0" presId="urn:microsoft.com/office/officeart/2005/8/layout/orgChart1"/>
    <dgm:cxn modelId="{93A67CC8-D3B7-496D-A9AF-9F370B32B79D}" type="presParOf" srcId="{B63B2C47-82FA-45C4-8293-905970CAF441}" destId="{46CAF57B-22C0-4713-8E4D-8EAC66D151AB}" srcOrd="1" destOrd="0" presId="urn:microsoft.com/office/officeart/2005/8/layout/orgChart1"/>
    <dgm:cxn modelId="{3D1B8CF3-EE56-40B8-B23C-45E2028BBB00}" type="presParOf" srcId="{B63B2C47-82FA-45C4-8293-905970CAF441}" destId="{427134E3-1CBC-4735-A7E8-3AC4BA61F690}" srcOrd="2" destOrd="0" presId="urn:microsoft.com/office/officeart/2005/8/layout/orgChart1"/>
    <dgm:cxn modelId="{513E4F83-3E12-4903-BACF-3DC9AB8FC60E}" type="presParOf" srcId="{D84709A3-D577-4D47-AAE7-3E1205272DE3}" destId="{A7961E87-2331-428E-98E1-E0E8A0E9AD20}" srcOrd="4" destOrd="0" presId="urn:microsoft.com/office/officeart/2005/8/layout/orgChart1"/>
    <dgm:cxn modelId="{60E95B52-E8DA-4602-85EB-4A64CC41F890}" type="presParOf" srcId="{D84709A3-D577-4D47-AAE7-3E1205272DE3}" destId="{CF1AED76-2DE2-42BD-81A2-7E5069D429DA}" srcOrd="5" destOrd="0" presId="urn:microsoft.com/office/officeart/2005/8/layout/orgChart1"/>
    <dgm:cxn modelId="{91457EFD-A0B7-4F9A-B258-1D87948664DD}" type="presParOf" srcId="{CF1AED76-2DE2-42BD-81A2-7E5069D429DA}" destId="{42FCDB1C-B58B-4BAF-B723-DF243D909AC5}" srcOrd="0" destOrd="0" presId="urn:microsoft.com/office/officeart/2005/8/layout/orgChart1"/>
    <dgm:cxn modelId="{33891467-C68F-41D6-9DDA-04AC474729E4}" type="presParOf" srcId="{42FCDB1C-B58B-4BAF-B723-DF243D909AC5}" destId="{04EB5336-A78A-4F36-A389-C6C2BF94DDF1}" srcOrd="0" destOrd="0" presId="urn:microsoft.com/office/officeart/2005/8/layout/orgChart1"/>
    <dgm:cxn modelId="{3A44E852-A3A5-4FCE-8C53-BEFDB0666129}" type="presParOf" srcId="{42FCDB1C-B58B-4BAF-B723-DF243D909AC5}" destId="{3FB08A2B-EEC0-4BED-89B4-C5F16887A04A}" srcOrd="1" destOrd="0" presId="urn:microsoft.com/office/officeart/2005/8/layout/orgChart1"/>
    <dgm:cxn modelId="{68601BE9-47C6-4605-B043-146225C1B065}" type="presParOf" srcId="{CF1AED76-2DE2-42BD-81A2-7E5069D429DA}" destId="{940BCC5C-BDF7-4324-AC98-34A22003994B}" srcOrd="1" destOrd="0" presId="urn:microsoft.com/office/officeart/2005/8/layout/orgChart1"/>
    <dgm:cxn modelId="{696E3D3F-913C-4308-96EA-A9FC44FC51E1}" type="presParOf" srcId="{CF1AED76-2DE2-42BD-81A2-7E5069D429DA}" destId="{DC1F6710-779E-4244-83E7-E9CE7EA508F9}" srcOrd="2" destOrd="0" presId="urn:microsoft.com/office/officeart/2005/8/layout/orgChart1"/>
    <dgm:cxn modelId="{5D45F4BB-2989-431B-8C2F-6A972EFDAA03}" type="presParOf" srcId="{D84709A3-D577-4D47-AAE7-3E1205272DE3}" destId="{AAB871C5-0B7B-48FA-BA1A-8B63A4B3DBD2}" srcOrd="6" destOrd="0" presId="urn:microsoft.com/office/officeart/2005/8/layout/orgChart1"/>
    <dgm:cxn modelId="{7C210909-F19B-4558-A55B-C34B3E8349AF}" type="presParOf" srcId="{D84709A3-D577-4D47-AAE7-3E1205272DE3}" destId="{E1158B65-2D0C-40E0-B85D-B14F95251BFA}" srcOrd="7" destOrd="0" presId="urn:microsoft.com/office/officeart/2005/8/layout/orgChart1"/>
    <dgm:cxn modelId="{3CEAF7F2-76C5-4D98-AC5D-54340C09F2D2}" type="presParOf" srcId="{E1158B65-2D0C-40E0-B85D-B14F95251BFA}" destId="{D9726453-E7D5-4C38-B093-03BE04EAECB4}" srcOrd="0" destOrd="0" presId="urn:microsoft.com/office/officeart/2005/8/layout/orgChart1"/>
    <dgm:cxn modelId="{98A4CACE-868B-40C8-836C-4CEF43590552}" type="presParOf" srcId="{D9726453-E7D5-4C38-B093-03BE04EAECB4}" destId="{D60D8A47-7DB0-4758-93AA-9F0512DAE018}" srcOrd="0" destOrd="0" presId="urn:microsoft.com/office/officeart/2005/8/layout/orgChart1"/>
    <dgm:cxn modelId="{974E125B-6605-4BD8-9833-C5990FF818F7}" type="presParOf" srcId="{D9726453-E7D5-4C38-B093-03BE04EAECB4}" destId="{FF06FDD5-232D-4AF6-A339-09A4B92C6492}" srcOrd="1" destOrd="0" presId="urn:microsoft.com/office/officeart/2005/8/layout/orgChart1"/>
    <dgm:cxn modelId="{7B99C256-D78A-4363-A88C-076E46C237CA}" type="presParOf" srcId="{E1158B65-2D0C-40E0-B85D-B14F95251BFA}" destId="{AC2D8C61-BE89-4AC7-A71B-E62ACF3733AA}" srcOrd="1" destOrd="0" presId="urn:microsoft.com/office/officeart/2005/8/layout/orgChart1"/>
    <dgm:cxn modelId="{5B9446F4-0F4E-4D70-8884-D840CF5F390A}" type="presParOf" srcId="{E1158B65-2D0C-40E0-B85D-B14F95251BFA}" destId="{05BC4755-932C-40C2-AAE9-B8B11BA7F39B}" srcOrd="2" destOrd="0" presId="urn:microsoft.com/office/officeart/2005/8/layout/orgChart1"/>
    <dgm:cxn modelId="{42B8C264-CD07-4E0B-8606-7F762B6BE72C}" type="presParOf" srcId="{374C2538-CA8A-4FDA-BBCF-FB1BA861E5FC}" destId="{D1AFB1BA-BD0B-4B01-A643-C0C2DD1243C7}" srcOrd="2" destOrd="0" presId="urn:microsoft.com/office/officeart/2005/8/layout/orgChart1"/>
    <dgm:cxn modelId="{8C157070-782A-4FA2-ACBE-DD9671FF48B3}" type="presParOf" srcId="{B425651B-8058-4729-864D-DAAE74D2E4E6}" destId="{6CF16349-2F43-43F9-B956-92E286316EAB}" srcOrd="4" destOrd="0" presId="urn:microsoft.com/office/officeart/2005/8/layout/orgChart1"/>
    <dgm:cxn modelId="{2DA70B82-6694-49A0-88B0-355641E8F5A9}" type="presParOf" srcId="{B425651B-8058-4729-864D-DAAE74D2E4E6}" destId="{426FC4BC-141D-47EC-8622-734B9AF2C06D}" srcOrd="5" destOrd="0" presId="urn:microsoft.com/office/officeart/2005/8/layout/orgChart1"/>
    <dgm:cxn modelId="{7C78E80D-5E2A-4A29-AC3A-9B14265A6EF3}" type="presParOf" srcId="{426FC4BC-141D-47EC-8622-734B9AF2C06D}" destId="{DCEEF603-A7D1-4A9C-ABB1-27D2F7224E17}" srcOrd="0" destOrd="0" presId="urn:microsoft.com/office/officeart/2005/8/layout/orgChart1"/>
    <dgm:cxn modelId="{B666F224-7750-4286-B7CA-F934F28DBA84}" type="presParOf" srcId="{DCEEF603-A7D1-4A9C-ABB1-27D2F7224E17}" destId="{50600174-4B42-4832-9A52-ABF1DB26BDA3}" srcOrd="0" destOrd="0" presId="urn:microsoft.com/office/officeart/2005/8/layout/orgChart1"/>
    <dgm:cxn modelId="{769CC8AA-247A-40E9-BE12-90C662AF4A65}" type="presParOf" srcId="{DCEEF603-A7D1-4A9C-ABB1-27D2F7224E17}" destId="{65193834-637C-4DE1-8625-D21B21BD8017}" srcOrd="1" destOrd="0" presId="urn:microsoft.com/office/officeart/2005/8/layout/orgChart1"/>
    <dgm:cxn modelId="{2DEAEE3C-F90E-4C61-8BF1-E26872468617}" type="presParOf" srcId="{426FC4BC-141D-47EC-8622-734B9AF2C06D}" destId="{06814024-7A12-46EB-92CF-7B27D1A042F1}" srcOrd="1" destOrd="0" presId="urn:microsoft.com/office/officeart/2005/8/layout/orgChart1"/>
    <dgm:cxn modelId="{1039727C-8B1C-413A-BE87-6C569632D777}" type="presParOf" srcId="{06814024-7A12-46EB-92CF-7B27D1A042F1}" destId="{1EB3F464-924B-49EB-84CC-7CA1957AE1AC}" srcOrd="0" destOrd="0" presId="urn:microsoft.com/office/officeart/2005/8/layout/orgChart1"/>
    <dgm:cxn modelId="{E14C1C92-D11F-4862-B8A8-9BEF36A961A6}" type="presParOf" srcId="{06814024-7A12-46EB-92CF-7B27D1A042F1}" destId="{914B42C6-97EF-4A7B-98CE-0D9F15E93380}" srcOrd="1" destOrd="0" presId="urn:microsoft.com/office/officeart/2005/8/layout/orgChart1"/>
    <dgm:cxn modelId="{6BA8D56D-D72D-48D1-91D1-3FF4C838B3D4}" type="presParOf" srcId="{914B42C6-97EF-4A7B-98CE-0D9F15E93380}" destId="{47EA3F78-2F12-4057-9A02-4B90C6F58039}" srcOrd="0" destOrd="0" presId="urn:microsoft.com/office/officeart/2005/8/layout/orgChart1"/>
    <dgm:cxn modelId="{927C8EF7-1776-4A04-A4E8-4B453D46C86D}" type="presParOf" srcId="{47EA3F78-2F12-4057-9A02-4B90C6F58039}" destId="{9794DED4-7764-4B95-8081-F7057169E731}" srcOrd="0" destOrd="0" presId="urn:microsoft.com/office/officeart/2005/8/layout/orgChart1"/>
    <dgm:cxn modelId="{E2025DCD-AC57-45A2-8E5C-A8A990206EEC}" type="presParOf" srcId="{47EA3F78-2F12-4057-9A02-4B90C6F58039}" destId="{4E8140E7-EEDD-4069-A2F6-48A68CD4F1DD}" srcOrd="1" destOrd="0" presId="urn:microsoft.com/office/officeart/2005/8/layout/orgChart1"/>
    <dgm:cxn modelId="{A37FCABD-A8EB-4AAE-BEEE-3B216801B3AA}" type="presParOf" srcId="{914B42C6-97EF-4A7B-98CE-0D9F15E93380}" destId="{6A5B4686-6A0C-44C2-84A8-405887207C2E}" srcOrd="1" destOrd="0" presId="urn:microsoft.com/office/officeart/2005/8/layout/orgChart1"/>
    <dgm:cxn modelId="{6CC9862A-4E33-4835-A8D6-201482A4669E}" type="presParOf" srcId="{914B42C6-97EF-4A7B-98CE-0D9F15E93380}" destId="{9663F10E-A1B2-413B-8E77-983360A23049}" srcOrd="2" destOrd="0" presId="urn:microsoft.com/office/officeart/2005/8/layout/orgChart1"/>
    <dgm:cxn modelId="{A2C161DD-3083-4430-B43A-2165FFEA9A52}" type="presParOf" srcId="{06814024-7A12-46EB-92CF-7B27D1A042F1}" destId="{22BF66BA-1E45-4B32-BD66-2BF4C6ED72FA}" srcOrd="2" destOrd="0" presId="urn:microsoft.com/office/officeart/2005/8/layout/orgChart1"/>
    <dgm:cxn modelId="{6BE6BF37-53BF-4FD8-8C7A-A61BDCABB58A}" type="presParOf" srcId="{06814024-7A12-46EB-92CF-7B27D1A042F1}" destId="{D7853DCB-672C-4AF5-ABD3-FDDBCB3FE6E7}" srcOrd="3" destOrd="0" presId="urn:microsoft.com/office/officeart/2005/8/layout/orgChart1"/>
    <dgm:cxn modelId="{1310FCCD-508F-462F-81E5-96EE11A0D896}" type="presParOf" srcId="{D7853DCB-672C-4AF5-ABD3-FDDBCB3FE6E7}" destId="{E827E96D-2604-4A7A-9A10-E510BB981352}" srcOrd="0" destOrd="0" presId="urn:microsoft.com/office/officeart/2005/8/layout/orgChart1"/>
    <dgm:cxn modelId="{D83C571E-1BEF-44E0-BF51-7D55EB108231}" type="presParOf" srcId="{E827E96D-2604-4A7A-9A10-E510BB981352}" destId="{8BCBAE6B-47B7-4403-BCB4-1790B8750DB0}" srcOrd="0" destOrd="0" presId="urn:microsoft.com/office/officeart/2005/8/layout/orgChart1"/>
    <dgm:cxn modelId="{8DFEF949-CD2C-4D2A-B0D0-691B31CBFC67}" type="presParOf" srcId="{E827E96D-2604-4A7A-9A10-E510BB981352}" destId="{B3DD87E7-3807-4AD1-AE00-74174B9AD720}" srcOrd="1" destOrd="0" presId="urn:microsoft.com/office/officeart/2005/8/layout/orgChart1"/>
    <dgm:cxn modelId="{0700D266-53E2-4DCA-A9FC-884E256C8AEF}" type="presParOf" srcId="{D7853DCB-672C-4AF5-ABD3-FDDBCB3FE6E7}" destId="{EA85CE08-7408-40F7-8EEC-280C9BBE74CE}" srcOrd="1" destOrd="0" presId="urn:microsoft.com/office/officeart/2005/8/layout/orgChart1"/>
    <dgm:cxn modelId="{B08A918C-13BE-48F8-942B-0758CE333DE5}" type="presParOf" srcId="{D7853DCB-672C-4AF5-ABD3-FDDBCB3FE6E7}" destId="{768ECBE3-9965-4723-A372-714DDD1B41C9}" srcOrd="2" destOrd="0" presId="urn:microsoft.com/office/officeart/2005/8/layout/orgChart1"/>
    <dgm:cxn modelId="{D66083B9-669C-4E36-A9D7-F1DF9E017EC5}" type="presParOf" srcId="{426FC4BC-141D-47EC-8622-734B9AF2C06D}" destId="{78BCC13F-530D-43D0-964D-1421C04C33E5}" srcOrd="2" destOrd="0" presId="urn:microsoft.com/office/officeart/2005/8/layout/orgChart1"/>
    <dgm:cxn modelId="{8945C424-0BEB-4A23-8FBE-F6A8E83DB7C2}" type="presParOf" srcId="{49730E15-0C22-40A7-BC2D-0247C25FE150}" destId="{814700C0-C43E-4879-9CEE-9055DA8C56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66BA-1E45-4B32-BD66-2BF4C6ED72FA}">
      <dsp:nvSpPr>
        <dsp:cNvPr id="0" name=""/>
        <dsp:cNvSpPr/>
      </dsp:nvSpPr>
      <dsp:spPr>
        <a:xfrm>
          <a:off x="6043567" y="1867077"/>
          <a:ext cx="231067" cy="18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325"/>
              </a:lnTo>
              <a:lnTo>
                <a:pt x="231067" y="18023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3F464-924B-49EB-84CC-7CA1957AE1AC}">
      <dsp:nvSpPr>
        <dsp:cNvPr id="0" name=""/>
        <dsp:cNvSpPr/>
      </dsp:nvSpPr>
      <dsp:spPr>
        <a:xfrm>
          <a:off x="6043567" y="1867077"/>
          <a:ext cx="231067" cy="70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606"/>
              </a:lnTo>
              <a:lnTo>
                <a:pt x="231067" y="7086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16349-2F43-43F9-B956-92E286316EAB}">
      <dsp:nvSpPr>
        <dsp:cNvPr id="0" name=""/>
        <dsp:cNvSpPr/>
      </dsp:nvSpPr>
      <dsp:spPr>
        <a:xfrm>
          <a:off x="4248943" y="773358"/>
          <a:ext cx="2410803" cy="323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7"/>
              </a:lnTo>
              <a:lnTo>
                <a:pt x="2410803" y="161747"/>
              </a:lnTo>
              <a:lnTo>
                <a:pt x="2410803" y="3234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71C5-0B7B-48FA-BA1A-8B63A4B3DBD2}">
      <dsp:nvSpPr>
        <dsp:cNvPr id="0" name=""/>
        <dsp:cNvSpPr/>
      </dsp:nvSpPr>
      <dsp:spPr>
        <a:xfrm>
          <a:off x="4248943" y="1867077"/>
          <a:ext cx="161747" cy="1802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325"/>
              </a:lnTo>
              <a:lnTo>
                <a:pt x="161747" y="18023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61E87-2331-428E-98E1-E0E8A0E9AD20}">
      <dsp:nvSpPr>
        <dsp:cNvPr id="0" name=""/>
        <dsp:cNvSpPr/>
      </dsp:nvSpPr>
      <dsp:spPr>
        <a:xfrm>
          <a:off x="4087196" y="1867077"/>
          <a:ext cx="161747" cy="1802325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1802325"/>
              </a:lnTo>
              <a:lnTo>
                <a:pt x="0" y="18023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1A6DF-41ED-47BC-B5D2-734EBF28307B}">
      <dsp:nvSpPr>
        <dsp:cNvPr id="0" name=""/>
        <dsp:cNvSpPr/>
      </dsp:nvSpPr>
      <dsp:spPr>
        <a:xfrm>
          <a:off x="4248943" y="1867077"/>
          <a:ext cx="161747" cy="70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606"/>
              </a:lnTo>
              <a:lnTo>
                <a:pt x="161747" y="7086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7751A-2338-444A-B3D5-D69136BA0824}">
      <dsp:nvSpPr>
        <dsp:cNvPr id="0" name=""/>
        <dsp:cNvSpPr/>
      </dsp:nvSpPr>
      <dsp:spPr>
        <a:xfrm>
          <a:off x="4087196" y="1867077"/>
          <a:ext cx="161747" cy="70860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708606"/>
              </a:lnTo>
              <a:lnTo>
                <a:pt x="0" y="7086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38FA6-36AA-438F-BC43-4D011142B010}">
      <dsp:nvSpPr>
        <dsp:cNvPr id="0" name=""/>
        <dsp:cNvSpPr/>
      </dsp:nvSpPr>
      <dsp:spPr>
        <a:xfrm>
          <a:off x="4203223" y="773358"/>
          <a:ext cx="91440" cy="323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4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395B7-D223-4461-B3B4-A285286219A6}">
      <dsp:nvSpPr>
        <dsp:cNvPr id="0" name=""/>
        <dsp:cNvSpPr/>
      </dsp:nvSpPr>
      <dsp:spPr>
        <a:xfrm>
          <a:off x="2223252" y="1867077"/>
          <a:ext cx="231067" cy="1802325"/>
        </a:xfrm>
        <a:custGeom>
          <a:avLst/>
          <a:gdLst/>
          <a:ahLst/>
          <a:cxnLst/>
          <a:rect l="0" t="0" r="0" b="0"/>
          <a:pathLst>
            <a:path>
              <a:moveTo>
                <a:pt x="231067" y="0"/>
              </a:moveTo>
              <a:lnTo>
                <a:pt x="231067" y="1802325"/>
              </a:lnTo>
              <a:lnTo>
                <a:pt x="0" y="180232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C77FA-F712-4DFF-95A7-A91CC2AD444B}">
      <dsp:nvSpPr>
        <dsp:cNvPr id="0" name=""/>
        <dsp:cNvSpPr/>
      </dsp:nvSpPr>
      <dsp:spPr>
        <a:xfrm>
          <a:off x="2223252" y="1867077"/>
          <a:ext cx="231067" cy="708606"/>
        </a:xfrm>
        <a:custGeom>
          <a:avLst/>
          <a:gdLst/>
          <a:ahLst/>
          <a:cxnLst/>
          <a:rect l="0" t="0" r="0" b="0"/>
          <a:pathLst>
            <a:path>
              <a:moveTo>
                <a:pt x="231067" y="0"/>
              </a:moveTo>
              <a:lnTo>
                <a:pt x="231067" y="708606"/>
              </a:lnTo>
              <a:lnTo>
                <a:pt x="0" y="7086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96D5D-BC11-44B8-A383-9E72FDD4771A}">
      <dsp:nvSpPr>
        <dsp:cNvPr id="0" name=""/>
        <dsp:cNvSpPr/>
      </dsp:nvSpPr>
      <dsp:spPr>
        <a:xfrm>
          <a:off x="1838140" y="773358"/>
          <a:ext cx="2410803" cy="323494"/>
        </a:xfrm>
        <a:custGeom>
          <a:avLst/>
          <a:gdLst/>
          <a:ahLst/>
          <a:cxnLst/>
          <a:rect l="0" t="0" r="0" b="0"/>
          <a:pathLst>
            <a:path>
              <a:moveTo>
                <a:pt x="2410803" y="0"/>
              </a:moveTo>
              <a:lnTo>
                <a:pt x="2410803" y="161747"/>
              </a:lnTo>
              <a:lnTo>
                <a:pt x="0" y="161747"/>
              </a:lnTo>
              <a:lnTo>
                <a:pt x="0" y="32349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57DFC-B6D1-4D34-9FB1-748D50632265}">
      <dsp:nvSpPr>
        <dsp:cNvPr id="0" name=""/>
        <dsp:cNvSpPr/>
      </dsp:nvSpPr>
      <dsp:spPr>
        <a:xfrm>
          <a:off x="1925591" y="3133"/>
          <a:ext cx="4646704" cy="770224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Виды  информационных моделей</a:t>
          </a:r>
        </a:p>
      </dsp:txBody>
      <dsp:txXfrm>
        <a:off x="1925591" y="3133"/>
        <a:ext cx="4646704" cy="770224"/>
      </dsp:txXfrm>
    </dsp:sp>
    <dsp:sp modelId="{A4456386-9186-434F-9427-3F0E976628FE}">
      <dsp:nvSpPr>
        <dsp:cNvPr id="0" name=""/>
        <dsp:cNvSpPr/>
      </dsp:nvSpPr>
      <dsp:spPr>
        <a:xfrm>
          <a:off x="1067915" y="1096853"/>
          <a:ext cx="1540449" cy="770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Образные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1067915" y="1096853"/>
        <a:ext cx="1540449" cy="770224"/>
      </dsp:txXfrm>
    </dsp:sp>
    <dsp:sp modelId="{FF1A2C80-42F7-4FC5-B197-AB0825C10D65}">
      <dsp:nvSpPr>
        <dsp:cNvPr id="0" name=""/>
        <dsp:cNvSpPr/>
      </dsp:nvSpPr>
      <dsp:spPr>
        <a:xfrm>
          <a:off x="682802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Рисунки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682802" y="2190572"/>
        <a:ext cx="1540449" cy="770224"/>
      </dsp:txXfrm>
    </dsp:sp>
    <dsp:sp modelId="{0CE8D613-9519-4B8E-A44A-9C431E7D973D}">
      <dsp:nvSpPr>
        <dsp:cNvPr id="0" name=""/>
        <dsp:cNvSpPr/>
      </dsp:nvSpPr>
      <dsp:spPr>
        <a:xfrm>
          <a:off x="682802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Фотографии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682802" y="3284291"/>
        <a:ext cx="1540449" cy="770224"/>
      </dsp:txXfrm>
    </dsp:sp>
    <dsp:sp modelId="{15D72A6F-0DCD-47F0-A660-9BFD2FC601F1}">
      <dsp:nvSpPr>
        <dsp:cNvPr id="0" name=""/>
        <dsp:cNvSpPr/>
      </dsp:nvSpPr>
      <dsp:spPr>
        <a:xfrm>
          <a:off x="3478718" y="1096853"/>
          <a:ext cx="1540449" cy="770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Смешанные</a:t>
          </a:r>
        </a:p>
      </dsp:txBody>
      <dsp:txXfrm>
        <a:off x="3478718" y="1096853"/>
        <a:ext cx="1540449" cy="770224"/>
      </dsp:txXfrm>
    </dsp:sp>
    <dsp:sp modelId="{7355D2E8-558A-4B1E-9FEB-12A25B764B4E}">
      <dsp:nvSpPr>
        <dsp:cNvPr id="0" name=""/>
        <dsp:cNvSpPr/>
      </dsp:nvSpPr>
      <dsp:spPr>
        <a:xfrm>
          <a:off x="2546746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Таблицы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2546746" y="2190572"/>
        <a:ext cx="1540449" cy="770224"/>
      </dsp:txXfrm>
    </dsp:sp>
    <dsp:sp modelId="{473712AA-DA14-477A-9AB5-B45C5128BE5F}">
      <dsp:nvSpPr>
        <dsp:cNvPr id="0" name=""/>
        <dsp:cNvSpPr/>
      </dsp:nvSpPr>
      <dsp:spPr>
        <a:xfrm>
          <a:off x="4410690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Схемы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4410690" y="2190572"/>
        <a:ext cx="1540449" cy="770224"/>
      </dsp:txXfrm>
    </dsp:sp>
    <dsp:sp modelId="{04EB5336-A78A-4F36-A389-C6C2BF94DDF1}">
      <dsp:nvSpPr>
        <dsp:cNvPr id="0" name=""/>
        <dsp:cNvSpPr/>
      </dsp:nvSpPr>
      <dsp:spPr>
        <a:xfrm>
          <a:off x="2546746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Графики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2546746" y="3284291"/>
        <a:ext cx="1540449" cy="770224"/>
      </dsp:txXfrm>
    </dsp:sp>
    <dsp:sp modelId="{D60D8A47-7DB0-4758-93AA-9F0512DAE018}">
      <dsp:nvSpPr>
        <dsp:cNvPr id="0" name=""/>
        <dsp:cNvSpPr/>
      </dsp:nvSpPr>
      <dsp:spPr>
        <a:xfrm>
          <a:off x="4410690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Диаграммы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4410690" y="3284291"/>
        <a:ext cx="1540449" cy="770224"/>
      </dsp:txXfrm>
    </dsp:sp>
    <dsp:sp modelId="{50600174-4B42-4832-9A52-ABF1DB26BDA3}">
      <dsp:nvSpPr>
        <dsp:cNvPr id="0" name=""/>
        <dsp:cNvSpPr/>
      </dsp:nvSpPr>
      <dsp:spPr>
        <a:xfrm>
          <a:off x="5889522" y="1096853"/>
          <a:ext cx="1540449" cy="770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Знаковые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5889522" y="1096853"/>
        <a:ext cx="1540449" cy="770224"/>
      </dsp:txXfrm>
    </dsp:sp>
    <dsp:sp modelId="{9794DED4-7764-4B95-8081-F7057169E731}">
      <dsp:nvSpPr>
        <dsp:cNvPr id="0" name=""/>
        <dsp:cNvSpPr/>
      </dsp:nvSpPr>
      <dsp:spPr>
        <a:xfrm>
          <a:off x="6274634" y="2190572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Словесные</a:t>
          </a:r>
          <a:r>
            <a:rPr kumimoji="0" lang="ru-RU" sz="1900" b="0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 </a:t>
          </a:r>
          <a:br>
            <a:rPr kumimoji="0" lang="ru-RU" sz="1900" b="0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</a:b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описания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6274634" y="2190572"/>
        <a:ext cx="1540449" cy="770224"/>
      </dsp:txXfrm>
    </dsp:sp>
    <dsp:sp modelId="{8BCBAE6B-47B7-4403-BCB4-1790B8750DB0}">
      <dsp:nvSpPr>
        <dsp:cNvPr id="0" name=""/>
        <dsp:cNvSpPr/>
      </dsp:nvSpPr>
      <dsp:spPr>
        <a:xfrm>
          <a:off x="6274634" y="3284291"/>
          <a:ext cx="1540449" cy="770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Формулы</a:t>
          </a:r>
          <a:endParaRPr kumimoji="0" lang="ru-RU" sz="1900" b="1" i="0" u="none" strike="noStrike" kern="1200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6274634" y="3284291"/>
        <a:ext cx="1540449" cy="77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borodino.ru/images/shema/shema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officeimages.microsoft.com/i/0000/MB/j0387/j0387693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6000" dirty="0"/>
              <a:t>Моделирование и формализация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2779" y="2160244"/>
            <a:ext cx="310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 учитель информатики </a:t>
            </a:r>
          </a:p>
          <a:p>
            <a:r>
              <a:rPr lang="ru-RU" dirty="0" smtClean="0"/>
              <a:t>МБОУ СОШ № 108 </a:t>
            </a:r>
            <a:r>
              <a:rPr lang="ru-RU" dirty="0" err="1" smtClean="0"/>
              <a:t>г.о.Самара</a:t>
            </a:r>
            <a:endParaRPr lang="ru-RU" dirty="0" smtClean="0"/>
          </a:p>
          <a:p>
            <a:r>
              <a:rPr lang="ru-RU" dirty="0" err="1" smtClean="0"/>
              <a:t>Газизова</a:t>
            </a:r>
            <a:r>
              <a:rPr lang="ru-RU" dirty="0" smtClean="0"/>
              <a:t> Екатерина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65906"/>
            <a:ext cx="7886700" cy="1325563"/>
          </a:xfrm>
        </p:spPr>
        <p:txBody>
          <a:bodyPr/>
          <a:lstStyle/>
          <a:p>
            <a:r>
              <a:rPr lang="ru-RU" dirty="0" smtClean="0"/>
              <a:t>Смешанные модели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00063" y="1321724"/>
            <a:ext cx="8367712" cy="5179089"/>
            <a:chOff x="500063" y="928688"/>
            <a:chExt cx="8367712" cy="5572125"/>
          </a:xfrm>
        </p:grpSpPr>
        <p:pic>
          <p:nvPicPr>
            <p:cNvPr id="6" name="Picture 11" descr="http://www.borodino.ru/images/shema/shema3.jpg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672013" y="1993900"/>
              <a:ext cx="4195762" cy="3219450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00063" y="5300663"/>
              <a:ext cx="8358187" cy="12001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tx2"/>
                  </a:solidFill>
                </a:rPr>
                <a:t>В смешанных информационные моделях  </a:t>
              </a:r>
              <a:r>
                <a:rPr lang="ru-RU" sz="2400" i="1" dirty="0">
                  <a:solidFill>
                    <a:schemeClr val="tx2"/>
                  </a:solidFill>
                </a:rPr>
                <a:t>одновременно используются образные и знаковые элементы.</a:t>
              </a:r>
            </a:p>
          </p:txBody>
        </p:sp>
        <p:pic>
          <p:nvPicPr>
            <p:cNvPr id="8" name="Picture 4" descr="http://www.wwlife.ru/index.files/Site.files/WWL/Eucaryota/Protista/StroenOdnVodr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3" y="3143250"/>
              <a:ext cx="4051300" cy="20621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063" y="928688"/>
              <a:ext cx="4076700" cy="20859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5026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Словесные информационные модели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63" y="1576230"/>
            <a:ext cx="8074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Словесные модели — это описания предметов, явлений, событий, процессов на естественных языках.</a:t>
            </a:r>
            <a:br>
              <a:rPr lang="ru-RU" dirty="0"/>
            </a:br>
            <a:r>
              <a:rPr lang="ru-RU" dirty="0"/>
              <a:t>Например, гелиоцентрическая модель мира, которую предложил Коперник, словесно описывалась следующим образом:</a:t>
            </a:r>
            <a:br>
              <a:rPr lang="ru-RU" dirty="0"/>
            </a:br>
            <a:r>
              <a:rPr lang="ru-RU" dirty="0"/>
              <a:t> - Земля вращается вокруг своей оси и вокруг Солнца;</a:t>
            </a:r>
            <a:br>
              <a:rPr lang="ru-RU" dirty="0"/>
            </a:br>
            <a:r>
              <a:rPr lang="ru-RU" dirty="0"/>
              <a:t> - орбиты всех планет проходят вокруг Солнца.</a:t>
            </a:r>
            <a:br>
              <a:rPr lang="ru-RU" dirty="0"/>
            </a:br>
            <a:r>
              <a:rPr lang="ru-RU" dirty="0"/>
              <a:t>   Множество словесных моделей содержится в ваших школьных учебниках: в учебнике истории представлены модели исторических событий, в учебнике географии — модели географических объектов и природных процессов, в учебнике биологии — модели объектов животного и растительного мира.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10" descr="D:\Личные_документы\Елена\КАРТИНКИ\педаго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49" y="4429801"/>
            <a:ext cx="2946305" cy="23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302080"/>
            <a:ext cx="3886200" cy="58748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 модели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Информационные модели, построенные с использованием математических понятий и формул, называются математическими моделями</a:t>
            </a:r>
            <a:r>
              <a:rPr lang="ru-RU" dirty="0" smtClean="0"/>
              <a:t>. </a:t>
            </a:r>
            <a:r>
              <a:rPr lang="ru-RU" dirty="0"/>
              <a:t>С помощью языка алгебры логики строятся логические модели — формализуются (записываются в виде логических выражений) простые и сложные высказывания, выраженные на естественном языке. Путём построения логических моделей удаётся решать логические задачи, создавать логические модели устройств и т. д.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334736"/>
            <a:ext cx="4033157" cy="58422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ические модели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   В настоящее время самые сложные математические модели могут быть реализованы на компьютере. При этом используются такие средства, как:</a:t>
            </a:r>
            <a:br>
              <a:rPr lang="ru-RU" dirty="0"/>
            </a:br>
            <a:r>
              <a:rPr lang="ru-RU" dirty="0"/>
              <a:t> - системы программирования;</a:t>
            </a:r>
            <a:br>
              <a:rPr lang="ru-RU" dirty="0"/>
            </a:br>
            <a:r>
              <a:rPr lang="ru-RU" dirty="0"/>
              <a:t> -  электронные таблицы;</a:t>
            </a:r>
            <a:br>
              <a:rPr lang="ru-RU" dirty="0"/>
            </a:br>
            <a:r>
              <a:rPr lang="ru-RU" dirty="0"/>
              <a:t> - специализированные математические пакеты и программные средства для моделирования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Имитационное</a:t>
            </a:r>
            <a:r>
              <a:rPr lang="ru-RU" dirty="0"/>
              <a:t> </a:t>
            </a:r>
            <a:r>
              <a:rPr lang="ru-RU" u="sng" dirty="0"/>
              <a:t>моделирование</a:t>
            </a:r>
            <a:r>
              <a:rPr lang="ru-RU" dirty="0"/>
              <a:t> — это искусственный эксперимент, при котором вместо проведения натурных испытаний с реальным оборудованием проводят опыты с помощью компьютерных моделей. </a:t>
            </a:r>
            <a:br>
              <a:rPr lang="ru-RU" dirty="0"/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8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Графические информационные модели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 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Чертёж </a:t>
            </a:r>
            <a:r>
              <a:rPr lang="ru-RU" dirty="0"/>
              <a:t>— условное графическое изображение предмета с точным соотношением его размеров, получаемое методом </a:t>
            </a:r>
            <a:r>
              <a:rPr lang="ru-RU" dirty="0" smtClean="0"/>
              <a:t>проецирования.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</a:t>
            </a:r>
            <a:r>
              <a:rPr lang="ru-RU" dirty="0" smtClean="0"/>
              <a:t> </a:t>
            </a:r>
            <a:r>
              <a:rPr lang="ru-RU" dirty="0"/>
              <a:t>— графическое изображение, дающее наглядное представление о соотношении каких-либо величин или нескольких значений одной величины, об изменении их значений.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График </a:t>
            </a:r>
            <a:r>
              <a:rPr lang="ru-RU" dirty="0"/>
              <a:t>— линия, дающая наглядное представление о характере зависимости одной </a:t>
            </a:r>
            <a:r>
              <a:rPr lang="ru-RU" dirty="0" smtClean="0"/>
              <a:t>величины.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Схема </a:t>
            </a:r>
            <a:r>
              <a:rPr lang="ru-RU" dirty="0"/>
              <a:t>— это представление некоторого объекта в общих, главных чертах с помощью условных обозначений. С помощью схем может быть представлен и внешний вид объекта, и его </a:t>
            </a:r>
            <a:r>
              <a:rPr lang="ru-RU" u="sng" dirty="0"/>
              <a:t>структура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874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6758"/>
            <a:ext cx="7886700" cy="1325563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8626" y="2277836"/>
            <a:ext cx="6176282" cy="4490357"/>
            <a:chOff x="428625" y="1285875"/>
            <a:chExt cx="8715375" cy="5572125"/>
          </a:xfrm>
        </p:grpSpPr>
        <p:pic>
          <p:nvPicPr>
            <p:cNvPr id="7" name="Picture 17" descr="Ураган Катрин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5" y="1285875"/>
              <a:ext cx="5222875" cy="421322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12" descr="http://yataka.files.wordpress.com/2010/11/weatherman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950" y="3560763"/>
              <a:ext cx="3321050" cy="329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5994400" y="225344"/>
            <a:ext cx="2973510" cy="4104983"/>
            <a:chOff x="500034" y="2786058"/>
            <a:chExt cx="2577005" cy="35576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10" descr="http://www.vokrugsveta.ru/img/cmn/2007/02/16/06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34" y="2786058"/>
              <a:ext cx="2571768" cy="17716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1" name="Picture 10" descr="http://www.vokrugsveta.ru/img/cmn/2007/02/16/068.jpg"/>
            <p:cNvPicPr>
              <a:picLocks noChangeAspect="1" noChangeArrowheads="1"/>
            </p:cNvPicPr>
            <p:nvPr/>
          </p:nvPicPr>
          <p:blipFill>
            <a:blip r:embed="rId5"/>
            <a:srcRect l="51076"/>
            <a:stretch>
              <a:fillRect/>
            </a:stretch>
          </p:blipFill>
          <p:spPr bwMode="auto">
            <a:xfrm>
              <a:off x="500034" y="4572008"/>
              <a:ext cx="2577005" cy="177165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pic>
        <p:nvPicPr>
          <p:cNvPr id="12" name="Picture 9" descr="MCj01981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56" y="4958734"/>
            <a:ext cx="18970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instablogsimages.com/gallery/2008/03/20/helicopter-simulator-7_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8425" y="376758"/>
            <a:ext cx="3185941" cy="23897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1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Модели и моделирование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63786" y="423948"/>
            <a:ext cx="4604657" cy="4090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Одним из методов познания объектов окружающего мира является </a:t>
            </a:r>
            <a:r>
              <a:rPr lang="ru-RU" u="sng" dirty="0"/>
              <a:t>моделирование</a:t>
            </a:r>
            <a:r>
              <a:rPr lang="ru-RU" dirty="0"/>
              <a:t>, состоящее в создании и исследовании упрощённых заменителей реальных объектов. Объект-заменитель принято называть моделью, а исходный объект — прототипом или оригиналом.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96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Модели и моделирование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  К созданию моделей прибегают, когда исследуемый объект слишком велик (</a:t>
            </a:r>
            <a:r>
              <a:rPr lang="ru-RU" dirty="0" smtClean="0"/>
              <a:t>Солнечная система) </a:t>
            </a:r>
            <a:r>
              <a:rPr lang="ru-RU" dirty="0"/>
              <a:t>или слишком мал (атом), когда процесс протекает очень быстро (</a:t>
            </a:r>
            <a:r>
              <a:rPr lang="ru-RU" u="sng" dirty="0" smtClean="0"/>
              <a:t>переработка </a:t>
            </a:r>
            <a:r>
              <a:rPr lang="ru-RU" dirty="0" smtClean="0"/>
              <a:t>топлива </a:t>
            </a:r>
            <a:r>
              <a:rPr lang="ru-RU" dirty="0"/>
              <a:t>в двигателе внутреннего сгорания) или очень медленно (геологические процессы), когда исследование объекта может оказаться опасным для окружающих (атомный взрыв), привести к разрушению его самого (проверка сейсмических свойств высотного здания) или когда создание реального объекта очень дорого (новое архитектурное решение) и т. д.</a:t>
            </a:r>
          </a:p>
        </p:txBody>
      </p:sp>
    </p:spTree>
    <p:extLst>
      <p:ext uri="{BB962C8B-B14F-4D97-AF65-F5344CB8AC3E}">
        <p14:creationId xmlns:p14="http://schemas.microsoft.com/office/powerpoint/2010/main" val="410503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7" name="Picture 8" descr="http://www.funiweb.ir/wp-content/uploads/2011/12/planet-eart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5" y="1342349"/>
            <a:ext cx="2513373" cy="250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skp-03.ru/upload/shop_1/4/2/1/item_4214/shop_items_catalog_image42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94" y="2061482"/>
            <a:ext cx="1355272" cy="13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bdg.by/content/images/news/big/11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58961" y="387463"/>
            <a:ext cx="2381250" cy="1905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://www.pbs.org/wgbh/nova/insidenova/500px-Stylised_Lithium_Atom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4714" y="264342"/>
            <a:ext cx="2092099" cy="23645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5" descr="Схема работы четырехтактного цилиндра двигателя, цикл Отто1. впуск2. сжатие3. рабочий цикл4. выпуск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75" y="2967264"/>
            <a:ext cx="18827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ile:Earth-crust-cutaway-ru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8" y="3322184"/>
            <a:ext cx="4786312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MCj0082959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21" y="2389450"/>
            <a:ext cx="2131793" cy="21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0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890407"/>
            <a:ext cx="6858000" cy="1236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Этапы построения информационной модели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Анализ               выделяются </a:t>
            </a:r>
            <a:r>
              <a:rPr lang="ru-RU" dirty="0"/>
              <a:t>свойства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033407" y="636814"/>
            <a:ext cx="775607" cy="48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916636" y="1050471"/>
            <a:ext cx="775607" cy="48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113814" y="1568287"/>
            <a:ext cx="775607" cy="48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81008" y="1301234"/>
            <a:ext cx="245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формализация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0243" y="26081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Формализация</a:t>
            </a:r>
            <a:r>
              <a:rPr lang="ru-RU" dirty="0"/>
              <a:t> — это замена реального объекта его формальным описанием, т. е. его информационной моделью.</a:t>
            </a:r>
          </a:p>
        </p:txBody>
      </p:sp>
    </p:spTree>
    <p:extLst>
      <p:ext uri="{BB962C8B-B14F-4D97-AF65-F5344CB8AC3E}">
        <p14:creationId xmlns:p14="http://schemas.microsoft.com/office/powerpoint/2010/main" val="378010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462" y="93222"/>
            <a:ext cx="6858000" cy="1820486"/>
          </a:xfrm>
        </p:spPr>
        <p:txBody>
          <a:bodyPr/>
          <a:lstStyle/>
          <a:p>
            <a:pPr algn="r"/>
            <a:r>
              <a:rPr lang="ru-RU" dirty="0" smtClean="0"/>
              <a:t>Виды моделей</a:t>
            </a:r>
            <a:endParaRPr lang="ru-RU" dirty="0"/>
          </a:p>
        </p:txBody>
      </p:sp>
      <p:cxnSp>
        <p:nvCxnSpPr>
          <p:cNvPr id="4" name="_s2052"/>
          <p:cNvCxnSpPr>
            <a:cxnSpLocks noChangeShapeType="1"/>
          </p:cNvCxnSpPr>
          <p:nvPr/>
        </p:nvCxnSpPr>
        <p:spPr bwMode="auto">
          <a:xfrm rot="16200000" flipV="1">
            <a:off x="5483225" y="1406526"/>
            <a:ext cx="498475" cy="22542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_s2053"/>
          <p:cNvCxnSpPr>
            <a:cxnSpLocks noChangeShapeType="1"/>
          </p:cNvCxnSpPr>
          <p:nvPr/>
        </p:nvCxnSpPr>
        <p:spPr bwMode="auto">
          <a:xfrm rot="5400000" flipH="1" flipV="1">
            <a:off x="3304381" y="1481932"/>
            <a:ext cx="498475" cy="21034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_s2054"/>
          <p:cNvSpPr>
            <a:spLocks noChangeArrowheads="1"/>
          </p:cNvSpPr>
          <p:nvPr/>
        </p:nvSpPr>
        <p:spPr bwMode="auto">
          <a:xfrm>
            <a:off x="2827658" y="1285860"/>
            <a:ext cx="3555756" cy="998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9882" tIns="39942" rIns="79882" bIns="39942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Модель</a:t>
            </a:r>
          </a:p>
        </p:txBody>
      </p:sp>
      <p:sp>
        <p:nvSpPr>
          <p:cNvPr id="7" name="_s2055"/>
          <p:cNvSpPr>
            <a:spLocks noChangeArrowheads="1"/>
          </p:cNvSpPr>
          <p:nvPr/>
        </p:nvSpPr>
        <p:spPr bwMode="auto">
          <a:xfrm>
            <a:off x="785786" y="2783190"/>
            <a:ext cx="3432293" cy="998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9882" tIns="39942" rIns="79882" bIns="39942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Натурная (материальная)</a:t>
            </a:r>
          </a:p>
        </p:txBody>
      </p:sp>
      <p:sp>
        <p:nvSpPr>
          <p:cNvPr id="8" name="_s2056"/>
          <p:cNvSpPr>
            <a:spLocks noChangeArrowheads="1"/>
          </p:cNvSpPr>
          <p:nvPr/>
        </p:nvSpPr>
        <p:spPr bwMode="auto">
          <a:xfrm>
            <a:off x="5143504" y="2783190"/>
            <a:ext cx="3432293" cy="998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9882" tIns="39942" rIns="79882" bIns="39942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Информационная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4002088"/>
            <a:ext cx="3429000" cy="15700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</a:rPr>
              <a:t>Описания объекта оригинала на языках кодирования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75" y="3965575"/>
            <a:ext cx="3643313" cy="2678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</a:rPr>
              <a:t>Реальные предметы,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в уменьшенном или увеличенном виде воспроизводящие внешний вид, структуру или поведение объекта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56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72" y="53067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  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Классификация </a:t>
            </a:r>
            <a:r>
              <a:rPr lang="ru-RU" b="1" dirty="0">
                <a:effectLst/>
              </a:rPr>
              <a:t>информационных моделей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1384020"/>
              </p:ext>
            </p:extLst>
          </p:nvPr>
        </p:nvGraphicFramePr>
        <p:xfrm>
          <a:off x="420431" y="2173734"/>
          <a:ext cx="8497887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63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64" y="216831"/>
            <a:ext cx="7886700" cy="1325563"/>
          </a:xfrm>
        </p:spPr>
        <p:txBody>
          <a:bodyPr/>
          <a:lstStyle/>
          <a:p>
            <a:r>
              <a:rPr lang="ru-RU" dirty="0" smtClean="0"/>
              <a:t>Образные модели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9" descr="http://img-fotki.yandex.ru/get/5800/prostotatiana2010.16/0_49ca8_2567b1e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2593">
            <a:off x="1416502" y="1414694"/>
            <a:ext cx="2708275" cy="1908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89" y="3404281"/>
            <a:ext cx="3873500" cy="290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7" descr="http://www.motto.net.ua/large/201210/36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88121">
            <a:off x="4923291" y="888320"/>
            <a:ext cx="3051175" cy="19081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13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5380264" y="3028950"/>
            <a:ext cx="3102429" cy="27515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ru-RU" sz="2400" b="1" i="1" dirty="0">
                <a:solidFill>
                  <a:schemeClr val="tx2"/>
                </a:solidFill>
              </a:rPr>
              <a:t>Образные модели </a:t>
            </a:r>
            <a:r>
              <a:rPr lang="ru-RU" sz="2400" i="1" dirty="0">
                <a:solidFill>
                  <a:schemeClr val="tx2"/>
                </a:solidFill>
              </a:rPr>
              <a:t>представляют собой 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зрительные образы объектов, зафиксированные </a:t>
            </a:r>
            <a:br>
              <a:rPr lang="ru-RU" sz="2400" i="1" dirty="0">
                <a:solidFill>
                  <a:schemeClr val="tx2"/>
                </a:solidFill>
              </a:rPr>
            </a:br>
            <a:r>
              <a:rPr lang="ru-RU" sz="2400" i="1" dirty="0">
                <a:solidFill>
                  <a:schemeClr val="tx2"/>
                </a:solidFill>
              </a:rPr>
              <a:t>на каком-либо носителе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0574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0" y="123031"/>
            <a:ext cx="7886700" cy="1325563"/>
          </a:xfrm>
        </p:spPr>
        <p:txBody>
          <a:bodyPr/>
          <a:lstStyle/>
          <a:p>
            <a:r>
              <a:rPr lang="ru-RU" dirty="0" smtClean="0"/>
              <a:t>Знаковые модели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00063" y="785813"/>
            <a:ext cx="8358187" cy="5715000"/>
            <a:chOff x="500063" y="785813"/>
            <a:chExt cx="8358187" cy="571500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00063" y="5300663"/>
              <a:ext cx="8358187" cy="12001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tx2"/>
                  </a:solidFill>
                </a:rPr>
                <a:t>Знаковые информационные модели  </a:t>
              </a:r>
              <a:r>
                <a:rPr lang="ru-RU" sz="2400" i="1" dirty="0">
                  <a:solidFill>
                    <a:schemeClr val="tx2"/>
                  </a:solidFill>
                </a:rPr>
                <a:t>строятся </a:t>
              </a:r>
              <a:br>
                <a:rPr lang="ru-RU" sz="2400" i="1" dirty="0">
                  <a:solidFill>
                    <a:schemeClr val="tx2"/>
                  </a:solidFill>
                </a:rPr>
              </a:br>
              <a:r>
                <a:rPr lang="ru-RU" sz="2400" i="1" dirty="0">
                  <a:solidFill>
                    <a:schemeClr val="tx2"/>
                  </a:solidFill>
                </a:rPr>
                <a:t>с использованием различных языков </a:t>
              </a:r>
              <a:br>
                <a:rPr lang="ru-RU" sz="2400" i="1" dirty="0">
                  <a:solidFill>
                    <a:schemeClr val="tx2"/>
                  </a:solidFill>
                </a:rPr>
              </a:br>
              <a:r>
                <a:rPr lang="ru-RU" sz="2400" i="1" dirty="0">
                  <a:solidFill>
                    <a:schemeClr val="tx2"/>
                  </a:solidFill>
                </a:rPr>
                <a:t>(знаковых систем).</a:t>
              </a:r>
            </a:p>
          </p:txBody>
        </p:sp>
        <p:pic>
          <p:nvPicPr>
            <p:cNvPr id="7" name="ImgPreview" descr="Имя файла: j0387693.jpg&#10;Ключевые слова: геометрия, круги, математика ...&#10;Размер файла: 27 КБ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" y="785813"/>
              <a:ext cx="19431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357813" y="1214438"/>
              <a:ext cx="3500437" cy="39703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program lab;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var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a, b, s, p: integer;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begin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write('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Введите длину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: ');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readln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(a);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write('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Введите ширину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: ');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readln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(b);  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s := a * b;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p := 2 * (a + b);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en-US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writeln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('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Площадь равна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: ', s);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writeln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('Периметр равен: ', </a:t>
              </a: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p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end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" y="2506663"/>
              <a:ext cx="4286250" cy="2708275"/>
            </a:xfrm>
            <a:prstGeom prst="horizontalScroll">
              <a:avLst>
                <a:gd name="adj" fmla="val 1430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Берегите наш язык, наш прекрасный русский язык – это клад, это достояние, переданное нам нашими предшественниками!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И.С. Тургенев</a:t>
              </a:r>
            </a:p>
          </p:txBody>
        </p:sp>
        <p:pic>
          <p:nvPicPr>
            <p:cNvPr id="10" name="Picture 12" descr="http://de.ifmo.ru/bk_netra/image.php?img=f1i0.gif&amp;bn=30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r="15909" b="57888"/>
            <a:stretch>
              <a:fillRect/>
            </a:stretch>
          </p:blipFill>
          <p:spPr bwMode="auto">
            <a:xfrm>
              <a:off x="2643174" y="1000108"/>
              <a:ext cx="2769073" cy="15716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2997684"/>
      </p:ext>
    </p:extLst>
  </p:cSld>
  <p:clrMapOvr>
    <a:masterClrMapping/>
  </p:clrMapOvr>
</p:sld>
</file>

<file path=ppt/theme/theme1.xml><?xml version="1.0" encoding="utf-8"?>
<a:theme xmlns:a="http://schemas.openxmlformats.org/drawingml/2006/main" name="Клавиатура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78</TotalTime>
  <Words>221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Клавиатура</vt:lpstr>
      <vt:lpstr>Моделирование и формализация </vt:lpstr>
      <vt:lpstr>Модели и моделирование</vt:lpstr>
      <vt:lpstr>Модели и моделирование</vt:lpstr>
      <vt:lpstr>Примеры</vt:lpstr>
      <vt:lpstr>Этапы построения информационной модели </vt:lpstr>
      <vt:lpstr>Виды моделей</vt:lpstr>
      <vt:lpstr>     Классификация информационных моделей </vt:lpstr>
      <vt:lpstr>Образные модели</vt:lpstr>
      <vt:lpstr>Знаковые модели</vt:lpstr>
      <vt:lpstr>Смешанные модели</vt:lpstr>
      <vt:lpstr>Словесные информационные модели</vt:lpstr>
      <vt:lpstr>Презентация PowerPoint</vt:lpstr>
      <vt:lpstr>Графические информационные модели</vt:lpstr>
      <vt:lpstr>Примеры</vt:lpstr>
    </vt:vector>
  </TitlesOfParts>
  <Company>School_108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 формализация</dc:title>
  <dc:creator>School</dc:creator>
  <cp:lastModifiedBy>School</cp:lastModifiedBy>
  <cp:revision>10</cp:revision>
  <dcterms:created xsi:type="dcterms:W3CDTF">2015-01-29T09:48:12Z</dcterms:created>
  <dcterms:modified xsi:type="dcterms:W3CDTF">2015-01-29T12:07:56Z</dcterms:modified>
</cp:coreProperties>
</file>