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C1004A-5455-4154-8D5A-1EB41766005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D3EB94-F22A-4F76-ADAA-52C559EA2C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Составьте классификацию, используя данные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				</a:t>
            </a:r>
            <a:r>
              <a:rPr lang="ru-RU" sz="2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</a:t>
            </a:r>
          </a:p>
          <a:p>
            <a:r>
              <a:rPr lang="ru-RU" sz="2600" dirty="0" smtClean="0"/>
              <a:t>Дуб, береза, хвойное дерево, яблоня, сосна, фруктовое дерево, пихта, ель, дерево, лиственное дерево, тополь, крымская сосна.</a:t>
            </a:r>
          </a:p>
          <a:p>
            <a:r>
              <a:rPr lang="ru-RU" sz="2600" dirty="0" smtClean="0"/>
              <a:t>				</a:t>
            </a:r>
            <a:r>
              <a:rPr lang="ru-RU" sz="2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</a:p>
          <a:p>
            <a:r>
              <a:rPr lang="ru-RU" sz="2600" dirty="0" smtClean="0"/>
              <a:t>Художественная литература, романы, стихи, словари, рассказы, фантастика, учебники, сказки, справочники, специальная литература, детективы.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7307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Составьте классификацию, используя данные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/>
          </a:bodyPr>
          <a:lstStyle/>
          <a:p>
            <a:pPr algn="ctr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</a:t>
            </a:r>
          </a:p>
          <a:p>
            <a:r>
              <a:rPr lang="en-US" sz="2400" dirty="0" smtClean="0"/>
              <a:t>DVD</a:t>
            </a:r>
            <a:r>
              <a:rPr lang="ru-RU" sz="2400" dirty="0" smtClean="0"/>
              <a:t>, блокнот, жесткий диск, </a:t>
            </a:r>
            <a:r>
              <a:rPr lang="en-US" sz="2400" dirty="0" smtClean="0"/>
              <a:t>CD, Blu-Ray disc, </a:t>
            </a:r>
            <a:r>
              <a:rPr lang="ru-RU" sz="2400" dirty="0" smtClean="0"/>
              <a:t>дискета, магнитные, </a:t>
            </a:r>
            <a:r>
              <a:rPr lang="ru-RU" sz="2400" dirty="0" err="1" smtClean="0"/>
              <a:t>флешка</a:t>
            </a:r>
            <a:r>
              <a:rPr lang="ru-RU" sz="2400" dirty="0" smtClean="0"/>
              <a:t>, лазерные, книга, справочник, электронные, носители информации, внешний жесткий диск, бумажные.</a:t>
            </a:r>
          </a:p>
          <a:p>
            <a:pPr algn="ctr"/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</a:p>
          <a:p>
            <a:r>
              <a:rPr lang="ru-RU" sz="2400" dirty="0" smtClean="0"/>
              <a:t>Действия с информацией, процессор, монитор, ввод информации, графопостроитель (плоттер), хранение информации, принтер, колонки, микрофон, мышь, вывод информации, сканер, жесткий диск, обработка информации, клавиатура.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5035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90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Углы</vt:lpstr>
      <vt:lpstr>Составьте классификацию, используя данные слова</vt:lpstr>
      <vt:lpstr>Составьте классификацию, используя данные слова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Составьте классификацию, используя данные слова</dc:title>
  <dc:creator>Эллиночка</dc:creator>
  <cp:lastModifiedBy>Эллиночка</cp:lastModifiedBy>
  <cp:revision>2</cp:revision>
  <dcterms:created xsi:type="dcterms:W3CDTF">2014-02-18T12:59:02Z</dcterms:created>
  <dcterms:modified xsi:type="dcterms:W3CDTF">2014-02-18T13:17:22Z</dcterms:modified>
</cp:coreProperties>
</file>