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63D-C60B-42BB-BFB4-4F62842EC279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1458-B540-4AEF-8119-5DC7B49F1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latin typeface="Times New Roman" pitchFamily="18" charset="0"/>
                <a:cs typeface="Times New Roman" pitchFamily="18" charset="0"/>
              </a:rPr>
              <a:t>My home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500306"/>
            <a:ext cx="3543296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Clock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Documents and Settings\Ирина\Рабочий стол\time clock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736"/>
            <a:ext cx="3286148" cy="3982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86124"/>
            <a:ext cx="2900354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house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35" descr="H:\Библиотека графики\Дом\BL00122_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357298"/>
            <a:ext cx="5615232" cy="490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00430" y="1714488"/>
          <a:ext cx="4724400" cy="3705225"/>
        </p:xfrm>
        <a:graphic>
          <a:graphicData uri="http://schemas.openxmlformats.org/presentationml/2006/ole">
            <p:oleObj spid="_x0000_s1026" name="Точечный рисунок" r:id="rId3" imgW="4723810" imgH="3704762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538" y="3000372"/>
            <a:ext cx="2071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table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29058" y="1428736"/>
          <a:ext cx="3762375" cy="4038600"/>
        </p:xfrm>
        <a:graphic>
          <a:graphicData uri="http://schemas.openxmlformats.org/presentationml/2006/ole">
            <p:oleObj spid="_x0000_s2050" name="Точечный рисунок" r:id="rId3" imgW="2847619" imgH="3057143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2786058"/>
            <a:ext cx="2071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chair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428860" y="2428868"/>
          <a:ext cx="3952875" cy="3879850"/>
        </p:xfrm>
        <a:graphic>
          <a:graphicData uri="http://schemas.openxmlformats.org/presentationml/2006/ole">
            <p:oleObj spid="_x0000_s3074" name="Точечный рисунок" r:id="rId3" imgW="3572374" imgH="3505689" progId="PBrus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5984" y="642918"/>
            <a:ext cx="50720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arm - chair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500306"/>
            <a:ext cx="2185974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bed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643050"/>
            <a:ext cx="4676191" cy="3715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000372"/>
            <a:ext cx="4500594" cy="1071562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wardrobe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82442" y="261542"/>
            <a:ext cx="3632896" cy="5810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428868"/>
            <a:ext cx="2828916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TV-set</a:t>
            </a:r>
            <a:endParaRPr lang="ru-RU" sz="6600" b="1" dirty="0"/>
          </a:p>
        </p:txBody>
      </p:sp>
      <p:pic>
        <p:nvPicPr>
          <p:cNvPr id="4" name="Picture 3" descr="D:\Картинки\УТВАРЬ\INFOSCRN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00174"/>
            <a:ext cx="3405188" cy="336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14620"/>
            <a:ext cx="3257544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Lamp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Ирина\Рабочий стол\световые приборы\lamp 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142984"/>
            <a:ext cx="2564645" cy="4719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Точечный рисунок</vt:lpstr>
      <vt:lpstr>My home</vt:lpstr>
      <vt:lpstr>house</vt:lpstr>
      <vt:lpstr>Слайд 3</vt:lpstr>
      <vt:lpstr>Слайд 4</vt:lpstr>
      <vt:lpstr>Слайд 5</vt:lpstr>
      <vt:lpstr>bed</vt:lpstr>
      <vt:lpstr>wardrobe</vt:lpstr>
      <vt:lpstr>TV-set</vt:lpstr>
      <vt:lpstr>Lamp </vt:lpstr>
      <vt:lpstr>Clock</vt:lpstr>
    </vt:vector>
  </TitlesOfParts>
  <Company>ТЦ ДОД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</dc:title>
  <dc:creator>Ирина</dc:creator>
  <cp:lastModifiedBy>Ирина</cp:lastModifiedBy>
  <cp:revision>4</cp:revision>
  <dcterms:created xsi:type="dcterms:W3CDTF">2012-09-21T10:35:13Z</dcterms:created>
  <dcterms:modified xsi:type="dcterms:W3CDTF">2012-09-21T11:10:01Z</dcterms:modified>
</cp:coreProperties>
</file>