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ms-powerpoint.presentation.macroEnabled.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Default Extension="wav" ContentType="audio/wav"/>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1" r:id="rId3"/>
    <p:sldId id="257" r:id="rId4"/>
    <p:sldId id="258" r:id="rId5"/>
    <p:sldId id="259" r:id="rId6"/>
    <p:sldId id="260"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66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8" y="-20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E5AA75-F1F0-4FBF-AD03-3E5D10EAF3AA}" type="datetimeFigureOut">
              <a:rPr lang="ru-RU" smtClean="0"/>
              <a:pPr/>
              <a:t>29.01.2014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02C55A-A3CF-453C-AC93-8C4E6254CB39}" type="slidenum">
              <a:rPr lang="ru-RU" smtClean="0"/>
              <a:pPr/>
              <a:t>‹#›</a:t>
            </a:fld>
            <a:endParaRPr lang="ru-RU"/>
          </a:p>
        </p:txBody>
      </p:sp>
    </p:spTree>
    <p:extLst>
      <p:ext uri="{BB962C8B-B14F-4D97-AF65-F5344CB8AC3E}">
        <p14:creationId xmlns:p14="http://schemas.microsoft.com/office/powerpoint/2010/main" xmlns="" val="4099258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D02C55A-A3CF-453C-AC93-8C4E6254CB39}" type="slidenum">
              <a:rPr lang="ru-RU" smtClean="0"/>
              <a:pPr/>
              <a:t>1</a:t>
            </a:fld>
            <a:endParaRPr lang="ru-RU"/>
          </a:p>
        </p:txBody>
      </p:sp>
    </p:spTree>
    <p:extLst>
      <p:ext uri="{BB962C8B-B14F-4D97-AF65-F5344CB8AC3E}">
        <p14:creationId xmlns:p14="http://schemas.microsoft.com/office/powerpoint/2010/main" xmlns="" val="3363898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EA5B021-A71C-4FD2-B451-6E650B18B263}" type="datetimeFigureOut">
              <a:rPr lang="ru-RU" smtClean="0"/>
              <a:pPr/>
              <a:t>29.01.2014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738463-30C1-4DF2-BA8D-8987D7693FFB}" type="slidenum">
              <a:rPr lang="ru-RU" smtClean="0"/>
              <a:pPr/>
              <a:t>‹#›</a:t>
            </a:fld>
            <a:endParaRPr lang="ru-RU"/>
          </a:p>
        </p:txBody>
      </p:sp>
    </p:spTree>
    <p:extLst>
      <p:ext uri="{BB962C8B-B14F-4D97-AF65-F5344CB8AC3E}">
        <p14:creationId xmlns:p14="http://schemas.microsoft.com/office/powerpoint/2010/main" xmlns="" val="165674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EA5B021-A71C-4FD2-B451-6E650B18B263}" type="datetimeFigureOut">
              <a:rPr lang="ru-RU" smtClean="0"/>
              <a:pPr/>
              <a:t>29.01.2014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738463-30C1-4DF2-BA8D-8987D7693FFB}" type="slidenum">
              <a:rPr lang="ru-RU" smtClean="0"/>
              <a:pPr/>
              <a:t>‹#›</a:t>
            </a:fld>
            <a:endParaRPr lang="ru-RU"/>
          </a:p>
        </p:txBody>
      </p:sp>
    </p:spTree>
    <p:extLst>
      <p:ext uri="{BB962C8B-B14F-4D97-AF65-F5344CB8AC3E}">
        <p14:creationId xmlns:p14="http://schemas.microsoft.com/office/powerpoint/2010/main" xmlns="" val="479959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EA5B021-A71C-4FD2-B451-6E650B18B263}" type="datetimeFigureOut">
              <a:rPr lang="ru-RU" smtClean="0"/>
              <a:pPr/>
              <a:t>29.01.2014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738463-30C1-4DF2-BA8D-8987D7693FFB}" type="slidenum">
              <a:rPr lang="ru-RU" smtClean="0"/>
              <a:pPr/>
              <a:t>‹#›</a:t>
            </a:fld>
            <a:endParaRPr lang="ru-RU"/>
          </a:p>
        </p:txBody>
      </p:sp>
    </p:spTree>
    <p:extLst>
      <p:ext uri="{BB962C8B-B14F-4D97-AF65-F5344CB8AC3E}">
        <p14:creationId xmlns:p14="http://schemas.microsoft.com/office/powerpoint/2010/main" xmlns="" val="3690417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EA5B021-A71C-4FD2-B451-6E650B18B263}" type="datetimeFigureOut">
              <a:rPr lang="ru-RU" smtClean="0"/>
              <a:pPr/>
              <a:t>29.01.2014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738463-30C1-4DF2-BA8D-8987D7693FFB}" type="slidenum">
              <a:rPr lang="ru-RU" smtClean="0"/>
              <a:pPr/>
              <a:t>‹#›</a:t>
            </a:fld>
            <a:endParaRPr lang="ru-RU"/>
          </a:p>
        </p:txBody>
      </p:sp>
    </p:spTree>
    <p:extLst>
      <p:ext uri="{BB962C8B-B14F-4D97-AF65-F5344CB8AC3E}">
        <p14:creationId xmlns:p14="http://schemas.microsoft.com/office/powerpoint/2010/main" xmlns="" val="531090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EA5B021-A71C-4FD2-B451-6E650B18B263}" type="datetimeFigureOut">
              <a:rPr lang="ru-RU" smtClean="0"/>
              <a:pPr/>
              <a:t>29.01.2014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738463-30C1-4DF2-BA8D-8987D7693FFB}" type="slidenum">
              <a:rPr lang="ru-RU" smtClean="0"/>
              <a:pPr/>
              <a:t>‹#›</a:t>
            </a:fld>
            <a:endParaRPr lang="ru-RU"/>
          </a:p>
        </p:txBody>
      </p:sp>
    </p:spTree>
    <p:extLst>
      <p:ext uri="{BB962C8B-B14F-4D97-AF65-F5344CB8AC3E}">
        <p14:creationId xmlns:p14="http://schemas.microsoft.com/office/powerpoint/2010/main" xmlns="" val="4150708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EA5B021-A71C-4FD2-B451-6E650B18B263}" type="datetimeFigureOut">
              <a:rPr lang="ru-RU" smtClean="0"/>
              <a:pPr/>
              <a:t>29.01.2014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A738463-30C1-4DF2-BA8D-8987D7693FFB}" type="slidenum">
              <a:rPr lang="ru-RU" smtClean="0"/>
              <a:pPr/>
              <a:t>‹#›</a:t>
            </a:fld>
            <a:endParaRPr lang="ru-RU"/>
          </a:p>
        </p:txBody>
      </p:sp>
    </p:spTree>
    <p:extLst>
      <p:ext uri="{BB962C8B-B14F-4D97-AF65-F5344CB8AC3E}">
        <p14:creationId xmlns:p14="http://schemas.microsoft.com/office/powerpoint/2010/main" xmlns="" val="2102356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EA5B021-A71C-4FD2-B451-6E650B18B263}" type="datetimeFigureOut">
              <a:rPr lang="ru-RU" smtClean="0"/>
              <a:pPr/>
              <a:t>29.01.2014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A738463-30C1-4DF2-BA8D-8987D7693FFB}" type="slidenum">
              <a:rPr lang="ru-RU" smtClean="0"/>
              <a:pPr/>
              <a:t>‹#›</a:t>
            </a:fld>
            <a:endParaRPr lang="ru-RU"/>
          </a:p>
        </p:txBody>
      </p:sp>
    </p:spTree>
    <p:extLst>
      <p:ext uri="{BB962C8B-B14F-4D97-AF65-F5344CB8AC3E}">
        <p14:creationId xmlns:p14="http://schemas.microsoft.com/office/powerpoint/2010/main" xmlns="" val="300736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EA5B021-A71C-4FD2-B451-6E650B18B263}" type="datetimeFigureOut">
              <a:rPr lang="ru-RU" smtClean="0"/>
              <a:pPr/>
              <a:t>29.01.2014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A738463-30C1-4DF2-BA8D-8987D7693FFB}" type="slidenum">
              <a:rPr lang="ru-RU" smtClean="0"/>
              <a:pPr/>
              <a:t>‹#›</a:t>
            </a:fld>
            <a:endParaRPr lang="ru-RU"/>
          </a:p>
        </p:txBody>
      </p:sp>
    </p:spTree>
    <p:extLst>
      <p:ext uri="{BB962C8B-B14F-4D97-AF65-F5344CB8AC3E}">
        <p14:creationId xmlns:p14="http://schemas.microsoft.com/office/powerpoint/2010/main" xmlns="" val="429980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EA5B021-A71C-4FD2-B451-6E650B18B263}" type="datetimeFigureOut">
              <a:rPr lang="ru-RU" smtClean="0"/>
              <a:pPr/>
              <a:t>29.01.2014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A738463-30C1-4DF2-BA8D-8987D7693FFB}" type="slidenum">
              <a:rPr lang="ru-RU" smtClean="0"/>
              <a:pPr/>
              <a:t>‹#›</a:t>
            </a:fld>
            <a:endParaRPr lang="ru-RU"/>
          </a:p>
        </p:txBody>
      </p:sp>
    </p:spTree>
    <p:extLst>
      <p:ext uri="{BB962C8B-B14F-4D97-AF65-F5344CB8AC3E}">
        <p14:creationId xmlns:p14="http://schemas.microsoft.com/office/powerpoint/2010/main" xmlns="" val="1297450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EA5B021-A71C-4FD2-B451-6E650B18B263}" type="datetimeFigureOut">
              <a:rPr lang="ru-RU" smtClean="0"/>
              <a:pPr/>
              <a:t>29.01.2014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A738463-30C1-4DF2-BA8D-8987D7693FFB}" type="slidenum">
              <a:rPr lang="ru-RU" smtClean="0"/>
              <a:pPr/>
              <a:t>‹#›</a:t>
            </a:fld>
            <a:endParaRPr lang="ru-RU"/>
          </a:p>
        </p:txBody>
      </p:sp>
    </p:spTree>
    <p:extLst>
      <p:ext uri="{BB962C8B-B14F-4D97-AF65-F5344CB8AC3E}">
        <p14:creationId xmlns:p14="http://schemas.microsoft.com/office/powerpoint/2010/main" xmlns="" val="983356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EA5B021-A71C-4FD2-B451-6E650B18B263}" type="datetimeFigureOut">
              <a:rPr lang="ru-RU" smtClean="0"/>
              <a:pPr/>
              <a:t>29.01.2014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A738463-30C1-4DF2-BA8D-8987D7693FFB}" type="slidenum">
              <a:rPr lang="ru-RU" smtClean="0"/>
              <a:pPr/>
              <a:t>‹#›</a:t>
            </a:fld>
            <a:endParaRPr lang="ru-RU"/>
          </a:p>
        </p:txBody>
      </p:sp>
    </p:spTree>
    <p:extLst>
      <p:ext uri="{BB962C8B-B14F-4D97-AF65-F5344CB8AC3E}">
        <p14:creationId xmlns:p14="http://schemas.microsoft.com/office/powerpoint/2010/main" xmlns="" val="790294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A5B021-A71C-4FD2-B451-6E650B18B263}" type="datetimeFigureOut">
              <a:rPr lang="ru-RU" smtClean="0"/>
              <a:pPr/>
              <a:t>29.01.2014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738463-30C1-4DF2-BA8D-8987D7693FFB}" type="slidenum">
              <a:rPr lang="ru-RU" smtClean="0"/>
              <a:pPr/>
              <a:t>‹#›</a:t>
            </a:fld>
            <a:endParaRPr lang="ru-RU"/>
          </a:p>
        </p:txBody>
      </p:sp>
    </p:spTree>
    <p:extLst>
      <p:ext uri="{BB962C8B-B14F-4D97-AF65-F5344CB8AC3E}">
        <p14:creationId xmlns:p14="http://schemas.microsoft.com/office/powerpoint/2010/main" xmlns="" val="4173417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9.xml"/><Relationship Id="rId1" Type="http://schemas.openxmlformats.org/officeDocument/2006/relationships/audio" Target="../media/media1.wav"/><Relationship Id="rId5" Type="http://schemas.openxmlformats.org/officeDocument/2006/relationships/image" Target="../media/image13.png"/><Relationship Id="rId4" Type="http://schemas.microsoft.com/office/2007/relationships/media" Target="../media/media1.wav"/></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7074024"/>
          </a:xfrm>
          <a:prstGeom prst="rect">
            <a:avLst/>
          </a:prstGeom>
        </p:spPr>
      </p:pic>
      <p:sp>
        <p:nvSpPr>
          <p:cNvPr id="6" name="Заголовок 1"/>
          <p:cNvSpPr>
            <a:spLocks noGrp="1"/>
          </p:cNvSpPr>
          <p:nvPr>
            <p:ph type="ctrTitle"/>
          </p:nvPr>
        </p:nvSpPr>
        <p:spPr>
          <a:xfrm>
            <a:off x="685800" y="-171399"/>
            <a:ext cx="7772400" cy="1800200"/>
          </a:xfrm>
          <a:noFill/>
        </p:spPr>
        <p:txBody>
          <a:bodyPr>
            <a:noAutofit/>
          </a:bodyPr>
          <a:lstStyle/>
          <a:p>
            <a:r>
              <a:rPr lang="en-US" sz="4000" dirty="0" smtClean="0">
                <a:solidFill>
                  <a:schemeClr val="bg1"/>
                </a:solidFill>
                <a:latin typeface="Broadway" panose="04040905080B02020502" pitchFamily="82" charset="0"/>
              </a:rPr>
              <a:t>Olympic Games mascots</a:t>
            </a:r>
            <a:endParaRPr lang="ru-RU" sz="4000" dirty="0">
              <a:solidFill>
                <a:schemeClr val="bg1"/>
              </a:solidFill>
            </a:endParaRPr>
          </a:p>
        </p:txBody>
      </p:sp>
      <p:sp>
        <p:nvSpPr>
          <p:cNvPr id="9" name="Подзаголовок 2"/>
          <p:cNvSpPr txBox="1">
            <a:spLocks/>
          </p:cNvSpPr>
          <p:nvPr/>
        </p:nvSpPr>
        <p:spPr>
          <a:xfrm>
            <a:off x="1371600" y="3789040"/>
            <a:ext cx="6400800" cy="18497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ru-RU" sz="3200" b="0" i="0" u="none" strike="noStrike" kern="1200" cap="none" spc="0" normalizeH="0" baseline="0" noProof="0" dirty="0" smtClean="0">
              <a:ln>
                <a:noFill/>
              </a:ln>
              <a:solidFill>
                <a:sysClr val="windowText" lastClr="000000">
                  <a:tint val="75000"/>
                </a:sysClr>
              </a:solidFill>
              <a:effectLst/>
              <a:uLnTx/>
              <a:uFillTx/>
              <a:latin typeface="Calibri"/>
            </a:endParaRPr>
          </a:p>
        </p:txBody>
      </p:sp>
    </p:spTree>
    <p:extLst>
      <p:ext uri="{BB962C8B-B14F-4D97-AF65-F5344CB8AC3E}">
        <p14:creationId xmlns:p14="http://schemas.microsoft.com/office/powerpoint/2010/main" xmlns="" val="3400405787"/>
      </p:ext>
    </p:extLst>
  </p:cSld>
  <p:clrMapOvr>
    <a:masterClrMapping/>
  </p:clrMapOvr>
  <mc:AlternateContent xmlns:mc="http://schemas.openxmlformats.org/markup-compatibility/2006">
    <mc:Choice xmlns:p14="http://schemas.microsoft.com/office/powerpoint/2010/main" xmlns="" Requires="p14">
      <p:transition p14:dur="100" advTm="3000">
        <p:cut/>
      </p:transition>
    </mc:Choice>
    <mc:Fallback>
      <p:transition advTm="3000">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000" dirty="0" smtClean="0"/>
              <a:t>Спасибо за внимание!!!</a:t>
            </a:r>
            <a:endParaRPr lang="ru-RU" sz="4000" dirty="0"/>
          </a:p>
        </p:txBody>
      </p:sp>
      <p:pic>
        <p:nvPicPr>
          <p:cNvPr id="5" name="Рисунок 4"/>
          <p:cNvPicPr>
            <a:picLocks noGrp="1" noChangeAspect="1"/>
          </p:cNvPicPr>
          <p:nvPr>
            <p:ph type="pic" idx="1"/>
          </p:nvPr>
        </p:nvPicPr>
        <p:blipFill>
          <a:blip r:embed="rId3" cstate="print">
            <a:extLst>
              <a:ext uri="{28A0092B-C50C-407E-A947-70E740481C1C}">
                <a14:useLocalDpi xmlns:a14="http://schemas.microsoft.com/office/drawing/2010/main" xmlns="" val="0"/>
              </a:ext>
            </a:extLst>
          </a:blip>
          <a:srcRect t="12500" b="12500"/>
          <a:stretch>
            <a:fillRect/>
          </a:stretch>
        </p:blipFill>
        <p:spPr>
          <a:xfrm>
            <a:off x="1792288" y="612774"/>
            <a:ext cx="5486400" cy="4256385"/>
          </a:xfrm>
        </p:spPr>
      </p:pic>
      <p:sp>
        <p:nvSpPr>
          <p:cNvPr id="4" name="Текст 3"/>
          <p:cNvSpPr>
            <a:spLocks noGrp="1"/>
          </p:cNvSpPr>
          <p:nvPr>
            <p:ph type="body" sz="half" idx="2"/>
          </p:nvPr>
        </p:nvSpPr>
        <p:spPr>
          <a:xfrm>
            <a:off x="1792288" y="5367338"/>
            <a:ext cx="5486400" cy="1085998"/>
          </a:xfrm>
        </p:spPr>
        <p:txBody>
          <a:bodyPr>
            <a:noAutofit/>
          </a:bodyPr>
          <a:lstStyle/>
          <a:p>
            <a:r>
              <a:rPr lang="ru-RU" sz="3200" dirty="0" smtClean="0"/>
              <a:t>Презентацию делала : </a:t>
            </a:r>
            <a:r>
              <a:rPr lang="ru-RU" sz="3200" dirty="0" err="1" smtClean="0"/>
              <a:t>Аткач</a:t>
            </a:r>
            <a:r>
              <a:rPr lang="ru-RU" sz="3200" dirty="0" smtClean="0"/>
              <a:t>  Диана</a:t>
            </a:r>
            <a:endParaRPr lang="ru-RU" sz="3200" dirty="0"/>
          </a:p>
        </p:txBody>
      </p:sp>
      <p:pic>
        <p:nvPicPr>
          <p:cNvPr id="6" name="MS900069280[1].wav">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251520" y="66368"/>
            <a:ext cx="609600" cy="609600"/>
          </a:xfrm>
          <a:prstGeom prst="rect">
            <a:avLst/>
          </a:prstGeom>
        </p:spPr>
      </p:pic>
    </p:spTree>
    <p:extLst>
      <p:ext uri="{BB962C8B-B14F-4D97-AF65-F5344CB8AC3E}">
        <p14:creationId xmlns:p14="http://schemas.microsoft.com/office/powerpoint/2010/main" xmlns="" val="3127437862"/>
      </p:ext>
    </p:extLst>
  </p:cSld>
  <p:clrMapOvr>
    <a:masterClrMapping/>
  </p:clrMapOvr>
  <mc:AlternateContent xmlns:mc="http://schemas.openxmlformats.org/markup-compatibility/2006">
    <mc:Choice xmlns:p14="http://schemas.microsoft.com/office/powerpoint/2010/main" xmlns="" Requires="p14">
      <p:transition p14:dur="100" advTm="3000">
        <p:cut/>
      </p:transition>
    </mc:Choice>
    <mc:Fallback>
      <p:transition advTm="3000">
        <p:cut/>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168"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p:txBody>
          <a:bodyPr/>
          <a:lstStyle/>
          <a:p>
            <a:r>
              <a:rPr lang="en-US" dirty="0" smtClean="0"/>
              <a:t>Russian bear</a:t>
            </a:r>
            <a:endParaRPr lang="ru-RU" dirty="0"/>
          </a:p>
        </p:txBody>
      </p:sp>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971600" y="1196753"/>
            <a:ext cx="7200800" cy="5112568"/>
          </a:xfrm>
        </p:spPr>
      </p:pic>
    </p:spTree>
    <p:extLst>
      <p:ext uri="{BB962C8B-B14F-4D97-AF65-F5344CB8AC3E}">
        <p14:creationId xmlns:p14="http://schemas.microsoft.com/office/powerpoint/2010/main" xmlns="" val="2110395743"/>
      </p:ext>
    </p:extLst>
  </p:cSld>
  <p:clrMapOvr>
    <a:masterClrMapping/>
  </p:clrMapOvr>
  <mc:AlternateContent xmlns:mc="http://schemas.openxmlformats.org/markup-compatibility/2006">
    <mc:Choice xmlns:p14="http://schemas.microsoft.com/office/powerpoint/2010/main" xmlns="" Requires="p14">
      <p:transition p14:dur="100" advTm="3000">
        <p:cut/>
      </p:transition>
    </mc:Choice>
    <mc:Fallback>
      <p:transition advTm="3000">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9930" y="0"/>
            <a:ext cx="9144000" cy="6858000"/>
          </a:xfrm>
        </p:spPr>
      </p:pic>
      <p:sp>
        <p:nvSpPr>
          <p:cNvPr id="2" name="Заголовок 1"/>
          <p:cNvSpPr>
            <a:spLocks noGrp="1"/>
          </p:cNvSpPr>
          <p:nvPr>
            <p:ph type="title"/>
          </p:nvPr>
        </p:nvSpPr>
        <p:spPr>
          <a:xfrm>
            <a:off x="457200" y="273050"/>
            <a:ext cx="3008313" cy="635670"/>
          </a:xfrm>
        </p:spPr>
        <p:txBody>
          <a:bodyPr>
            <a:normAutofit/>
          </a:bodyPr>
          <a:lstStyle/>
          <a:p>
            <a:r>
              <a:rPr lang="en-US" sz="2800" dirty="0" smtClean="0"/>
              <a:t>Russian bear cub</a:t>
            </a:r>
            <a:endParaRPr lang="ru-RU" sz="2800" dirty="0"/>
          </a:p>
        </p:txBody>
      </p:sp>
      <p:sp>
        <p:nvSpPr>
          <p:cNvPr id="4" name="Текст 3"/>
          <p:cNvSpPr>
            <a:spLocks noGrp="1"/>
          </p:cNvSpPr>
          <p:nvPr>
            <p:ph type="body" sz="half" idx="2"/>
          </p:nvPr>
        </p:nvSpPr>
        <p:spPr>
          <a:xfrm>
            <a:off x="467544" y="1190253"/>
            <a:ext cx="3008313" cy="5001419"/>
          </a:xfrm>
        </p:spPr>
        <p:txBody>
          <a:bodyPr>
            <a:normAutofit fontScale="70000" lnSpcReduction="20000"/>
          </a:bodyPr>
          <a:lstStyle/>
          <a:p>
            <a:r>
              <a:rPr lang="en-US" sz="2800" dirty="0" smtClean="0"/>
              <a:t>Smi</a:t>
            </a:r>
            <a:r>
              <a:rPr lang="en-US" sz="2900" dirty="0" smtClean="0"/>
              <a:t>li</a:t>
            </a:r>
            <a:r>
              <a:rPr lang="en-US" sz="3200" dirty="0" smtClean="0"/>
              <a:t>ng bear cub the Bear — a mascot of the Olympic Games of 1980 which was taking place in Moscow. The children's illustrator Victor </a:t>
            </a:r>
            <a:r>
              <a:rPr lang="en-US" sz="3200" dirty="0" err="1" smtClean="0"/>
              <a:t>Chizhikov</a:t>
            </a:r>
            <a:r>
              <a:rPr lang="en-US" sz="3200" dirty="0" smtClean="0"/>
              <a:t> thought up this nice character. Bear, Mikhail </a:t>
            </a:r>
            <a:r>
              <a:rPr lang="en-US" sz="3200" dirty="0" err="1" smtClean="0"/>
              <a:t>Potapych</a:t>
            </a:r>
            <a:r>
              <a:rPr lang="en-US" sz="3200" dirty="0" smtClean="0"/>
              <a:t> — traditional nicknames of a bear in Russia. Organizers of the Olympic Games-80 chose as a symbol this animal for force inherent in it, persistence and courage.</a:t>
            </a:r>
            <a:endParaRPr lang="ru-RU" sz="3200"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355976" y="476672"/>
            <a:ext cx="4286250" cy="5715000"/>
          </a:xfrm>
          <a:prstGeom prst="rect">
            <a:avLst/>
          </a:prstGeom>
        </p:spPr>
      </p:pic>
    </p:spTree>
    <p:extLst>
      <p:ext uri="{BB962C8B-B14F-4D97-AF65-F5344CB8AC3E}">
        <p14:creationId xmlns:p14="http://schemas.microsoft.com/office/powerpoint/2010/main" xmlns="" val="3527241257"/>
      </p:ext>
    </p:extLst>
  </p:cSld>
  <p:clrMapOvr>
    <a:masterClrMapping/>
  </p:clrMapOvr>
  <mc:AlternateContent xmlns:mc="http://schemas.openxmlformats.org/markup-compatibility/2006">
    <mc:Choice xmlns:p14="http://schemas.microsoft.com/office/powerpoint/2010/main" xmlns="" Requires="p14">
      <p:transition p14:dur="100" advTm="30000">
        <p:cut/>
      </p:transition>
    </mc:Choice>
    <mc:Fallback>
      <p:transition advTm="30000">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p:spPr>
      </p:pic>
      <p:sp>
        <p:nvSpPr>
          <p:cNvPr id="2" name="Заголовок 1"/>
          <p:cNvSpPr>
            <a:spLocks noGrp="1"/>
          </p:cNvSpPr>
          <p:nvPr>
            <p:ph type="title"/>
          </p:nvPr>
        </p:nvSpPr>
        <p:spPr/>
        <p:txBody>
          <a:bodyPr/>
          <a:lstStyle/>
          <a:p>
            <a:r>
              <a:rPr lang="en-US" dirty="0" smtClean="0"/>
              <a:t>Bears of Russia</a:t>
            </a:r>
            <a:endParaRPr lang="ru-RU" dirty="0"/>
          </a:p>
        </p:txBody>
      </p:sp>
      <p:sp>
        <p:nvSpPr>
          <p:cNvPr id="3" name="Текст 2"/>
          <p:cNvSpPr>
            <a:spLocks noGrp="1"/>
          </p:cNvSpPr>
          <p:nvPr>
            <p:ph type="body" idx="1"/>
          </p:nvPr>
        </p:nvSpPr>
        <p:spPr/>
        <p:txBody>
          <a:bodyPr>
            <a:noAutofit/>
          </a:bodyPr>
          <a:lstStyle/>
          <a:p>
            <a:r>
              <a:rPr lang="ru-RU" sz="4400" dirty="0" smtClean="0">
                <a:solidFill>
                  <a:schemeClr val="bg1"/>
                </a:solidFill>
              </a:rPr>
              <a:t>1980</a:t>
            </a:r>
            <a:endParaRPr lang="ru-RU" sz="4400" dirty="0">
              <a:solidFill>
                <a:schemeClr val="bg1"/>
              </a:solidFill>
            </a:endParaRPr>
          </a:p>
        </p:txBody>
      </p:sp>
      <p:sp>
        <p:nvSpPr>
          <p:cNvPr id="5" name="Текст 4"/>
          <p:cNvSpPr>
            <a:spLocks noGrp="1"/>
          </p:cNvSpPr>
          <p:nvPr>
            <p:ph type="body" sz="quarter" idx="3"/>
          </p:nvPr>
        </p:nvSpPr>
        <p:spPr/>
        <p:txBody>
          <a:bodyPr>
            <a:noAutofit/>
          </a:bodyPr>
          <a:lstStyle/>
          <a:p>
            <a:r>
              <a:rPr lang="ru-RU" sz="4400" dirty="0" smtClean="0">
                <a:solidFill>
                  <a:schemeClr val="bg1"/>
                </a:solidFill>
              </a:rPr>
              <a:t>2014</a:t>
            </a:r>
            <a:endParaRPr lang="ru-RU" sz="4400" dirty="0">
              <a:solidFill>
                <a:schemeClr val="bg1"/>
              </a:solidFill>
            </a:endParaRPr>
          </a:p>
        </p:txBody>
      </p:sp>
      <p:pic>
        <p:nvPicPr>
          <p:cNvPr id="8" name="Объект 7"/>
          <p:cNvPicPr>
            <a:picLocks noGrp="1" noChangeAspect="1"/>
          </p:cNvPicPr>
          <p:nvPr>
            <p:ph sz="quarter" idx="4"/>
          </p:nvPr>
        </p:nvPicPr>
        <p:blipFill>
          <a:blip r:embed="rId3" cstate="print">
            <a:extLst>
              <a:ext uri="{28A0092B-C50C-407E-A947-70E740481C1C}">
                <a14:useLocalDpi xmlns:a14="http://schemas.microsoft.com/office/drawing/2010/main" xmlns="" val="0"/>
              </a:ext>
            </a:extLst>
          </a:blip>
          <a:stretch>
            <a:fillRect/>
          </a:stretch>
        </p:blipFill>
        <p:spPr>
          <a:xfrm>
            <a:off x="611560" y="2276872"/>
            <a:ext cx="3672408" cy="4248472"/>
          </a:xfrm>
        </p:spPr>
      </p:pic>
      <p:pic>
        <p:nvPicPr>
          <p:cNvPr id="9" name="Рисунок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788024" y="2276872"/>
            <a:ext cx="3888432" cy="4248472"/>
          </a:xfrm>
          <a:prstGeom prst="rect">
            <a:avLst/>
          </a:prstGeom>
        </p:spPr>
      </p:pic>
    </p:spTree>
    <p:extLst>
      <p:ext uri="{BB962C8B-B14F-4D97-AF65-F5344CB8AC3E}">
        <p14:creationId xmlns:p14="http://schemas.microsoft.com/office/powerpoint/2010/main" xmlns="" val="43882422"/>
      </p:ext>
    </p:extLst>
  </p:cSld>
  <p:clrMapOvr>
    <a:masterClrMapping/>
  </p:clrMapOvr>
  <mc:AlternateContent xmlns:mc="http://schemas.openxmlformats.org/markup-compatibility/2006">
    <mc:Choice xmlns:p14="http://schemas.microsoft.com/office/powerpoint/2010/main" xmlns="" Requires="p14">
      <p:transition p14:dur="100" advTm="3000">
        <p:cut/>
      </p:transition>
    </mc:Choice>
    <mc:Fallback>
      <p:transition advTm="3000">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7999"/>
          </a:xfrm>
          <a:prstGeom prst="rect">
            <a:avLst/>
          </a:prstGeom>
        </p:spPr>
      </p:pic>
      <p:sp>
        <p:nvSpPr>
          <p:cNvPr id="2" name="Заголовок 1"/>
          <p:cNvSpPr>
            <a:spLocks noGrp="1"/>
          </p:cNvSpPr>
          <p:nvPr>
            <p:ph type="title"/>
          </p:nvPr>
        </p:nvSpPr>
        <p:spPr>
          <a:xfrm>
            <a:off x="457200" y="0"/>
            <a:ext cx="8229600" cy="1628800"/>
          </a:xfrm>
        </p:spPr>
        <p:txBody>
          <a:bodyPr>
            <a:normAutofit fontScale="90000"/>
          </a:bodyPr>
          <a:lstStyle/>
          <a:p>
            <a:r>
              <a:rPr lang="en-US" sz="8000" dirty="0"/>
              <a:t>leopard</a:t>
            </a:r>
            <a:r>
              <a:rPr lang="en-US" dirty="0"/>
              <a:t/>
            </a:r>
            <a:br>
              <a:rPr lang="en-US" dirty="0"/>
            </a:br>
            <a:endParaRPr lang="ru-RU" dirty="0"/>
          </a:p>
        </p:txBody>
      </p:sp>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971600" y="1340768"/>
            <a:ext cx="7272808" cy="5040561"/>
          </a:xfrm>
        </p:spPr>
      </p:pic>
    </p:spTree>
    <p:extLst>
      <p:ext uri="{BB962C8B-B14F-4D97-AF65-F5344CB8AC3E}">
        <p14:creationId xmlns:p14="http://schemas.microsoft.com/office/powerpoint/2010/main" xmlns="" val="567517770"/>
      </p:ext>
    </p:extLst>
  </p:cSld>
  <p:clrMapOvr>
    <a:masterClrMapping/>
  </p:clrMapOvr>
  <mc:AlternateContent xmlns:mc="http://schemas.openxmlformats.org/markup-compatibility/2006">
    <mc:Choice xmlns:p14="http://schemas.microsoft.com/office/powerpoint/2010/main" xmlns="" Requires="p14">
      <p:transition p14:dur="100" advTm="10000">
        <p:cut/>
      </p:transition>
    </mc:Choice>
    <mc:Fallback>
      <p:transition advTm="10000">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395536" y="260648"/>
            <a:ext cx="3008313" cy="563662"/>
          </a:xfrm>
        </p:spPr>
        <p:txBody>
          <a:bodyPr>
            <a:normAutofit fontScale="90000"/>
          </a:bodyPr>
          <a:lstStyle/>
          <a:p>
            <a:r>
              <a:rPr lang="en-US" b="0" dirty="0"/>
              <a:t/>
            </a:r>
            <a:br>
              <a:rPr lang="en-US" b="0" dirty="0"/>
            </a:br>
            <a:r>
              <a:rPr lang="en-US" sz="4000" b="0" dirty="0" smtClean="0"/>
              <a:t>leopard</a:t>
            </a:r>
            <a:endParaRPr lang="ru-RU" sz="4000" dirty="0"/>
          </a:p>
        </p:txBody>
      </p:sp>
      <p:pic>
        <p:nvPicPr>
          <p:cNvPr id="5" name="Объект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4057947" y="273050"/>
            <a:ext cx="4145955" cy="5853113"/>
          </a:xfrm>
        </p:spPr>
      </p:pic>
      <p:sp>
        <p:nvSpPr>
          <p:cNvPr id="4" name="Текст 3"/>
          <p:cNvSpPr>
            <a:spLocks noGrp="1"/>
          </p:cNvSpPr>
          <p:nvPr>
            <p:ph type="body" sz="half" idx="2"/>
          </p:nvPr>
        </p:nvSpPr>
        <p:spPr>
          <a:xfrm>
            <a:off x="457200" y="1052736"/>
            <a:ext cx="3008313" cy="5073427"/>
          </a:xfrm>
        </p:spPr>
        <p:txBody>
          <a:bodyPr>
            <a:noAutofit/>
          </a:bodyPr>
          <a:lstStyle/>
          <a:p>
            <a:r>
              <a:rPr lang="en-US" sz="1600" dirty="0" smtClean="0"/>
              <a:t>The dexterous and courageous leopard </a:t>
            </a:r>
            <a:r>
              <a:rPr lang="en-US" sz="1600" dirty="0" smtClean="0"/>
              <a:t> </a:t>
            </a:r>
            <a:r>
              <a:rPr lang="en-US" sz="1600" dirty="0" smtClean="0"/>
              <a:t>isn't deprived of attention. In 2014 of this mascot chose the majority of people in our country. The mining rescuer-climber Leopard lives in krone of a huge tree which grows on the highest rock in the snow-covered mountains of the Caucasus. He is always ready to come to the rescue and more than once saved the village located nearby from avalanches.</a:t>
            </a:r>
          </a:p>
          <a:p>
            <a:r>
              <a:rPr lang="en-US" sz="1600" dirty="0" smtClean="0"/>
              <a:t>The leopard - the beautiful snowboarder, it taught this sport of all the friends and neighbors. At the Leopard cheerful nature, he can't live in loneliness and very much likes to dance.</a:t>
            </a:r>
            <a:endParaRPr lang="ru-RU" sz="1600" dirty="0"/>
          </a:p>
        </p:txBody>
      </p:sp>
    </p:spTree>
    <p:extLst>
      <p:ext uri="{BB962C8B-B14F-4D97-AF65-F5344CB8AC3E}">
        <p14:creationId xmlns:p14="http://schemas.microsoft.com/office/powerpoint/2010/main" xmlns="" val="1827205175"/>
      </p:ext>
    </p:extLst>
  </p:cSld>
  <p:clrMapOvr>
    <a:masterClrMapping/>
  </p:clrMapOvr>
  <mc:AlternateContent xmlns:mc="http://schemas.openxmlformats.org/markup-compatibility/2006">
    <mc:Choice xmlns:p14="http://schemas.microsoft.com/office/powerpoint/2010/main" xmlns="" Requires="p14">
      <p:transition p14:dur="100" advTm="60000">
        <p:cut/>
      </p:transition>
    </mc:Choice>
    <mc:Fallback>
      <p:transition advTm="60000">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p:txBody>
          <a:bodyPr>
            <a:normAutofit fontScale="90000"/>
          </a:bodyPr>
          <a:lstStyle/>
          <a:p>
            <a:r>
              <a:rPr lang="en-US" dirty="0"/>
              <a:t>hare</a:t>
            </a:r>
            <a:br>
              <a:rPr lang="en-US" dirty="0"/>
            </a:br>
            <a:endParaRPr lang="ru-RU" dirty="0"/>
          </a:p>
        </p:txBody>
      </p:sp>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187624" y="1196752"/>
            <a:ext cx="6840760" cy="5184576"/>
          </a:xfrm>
        </p:spPr>
      </p:pic>
    </p:spTree>
    <p:extLst>
      <p:ext uri="{BB962C8B-B14F-4D97-AF65-F5344CB8AC3E}">
        <p14:creationId xmlns:p14="http://schemas.microsoft.com/office/powerpoint/2010/main" xmlns="" val="621462188"/>
      </p:ext>
    </p:extLst>
  </p:cSld>
  <p:clrMapOvr>
    <a:masterClrMapping/>
  </p:clrMapOvr>
  <mc:AlternateContent xmlns:mc="http://schemas.openxmlformats.org/markup-compatibility/2006">
    <mc:Choice xmlns:p14="http://schemas.microsoft.com/office/powerpoint/2010/main" xmlns="" Requires="p14">
      <p:transition p14:dur="100" advTm="3000">
        <p:cut/>
      </p:transition>
    </mc:Choice>
    <mc:Fallback>
      <p:transition advTm="3000">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273050"/>
            <a:ext cx="3008313" cy="707678"/>
          </a:xfrm>
        </p:spPr>
        <p:txBody>
          <a:bodyPr>
            <a:noAutofit/>
          </a:bodyPr>
          <a:lstStyle/>
          <a:p>
            <a:r>
              <a:rPr lang="en-US" sz="4400" dirty="0" smtClean="0"/>
              <a:t>Hare</a:t>
            </a:r>
            <a:endParaRPr lang="ru-RU" sz="4400" dirty="0"/>
          </a:p>
        </p:txBody>
      </p:sp>
      <p:pic>
        <p:nvPicPr>
          <p:cNvPr id="5" name="Объект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3491880" y="476672"/>
            <a:ext cx="5328591" cy="6048671"/>
          </a:xfrm>
        </p:spPr>
      </p:pic>
      <p:sp>
        <p:nvSpPr>
          <p:cNvPr id="4" name="Текст 3"/>
          <p:cNvSpPr>
            <a:spLocks noGrp="1"/>
          </p:cNvSpPr>
          <p:nvPr>
            <p:ph type="body" sz="half" idx="2"/>
          </p:nvPr>
        </p:nvSpPr>
        <p:spPr>
          <a:xfrm>
            <a:off x="467544" y="1052736"/>
            <a:ext cx="3008313" cy="5544616"/>
          </a:xfrm>
        </p:spPr>
        <p:txBody>
          <a:bodyPr>
            <a:noAutofit/>
          </a:bodyPr>
          <a:lstStyle/>
          <a:p>
            <a:r>
              <a:rPr lang="en-US" sz="2000" dirty="0" smtClean="0"/>
              <a:t>Hare - the most active inhabitant of a winter forest. Her friends always are surprised - and as it everything is in time! ? After all Hare not only manages to study in Forest Academy on "perfectly", to help mother with family small restaurant "Forest dam", but also to participate in various sports competitions. Darling assures the friends that she has no secret: simply she very much loves sports. And still she likes to sing and dance.</a:t>
            </a:r>
            <a:endParaRPr lang="ru-RU" sz="2000" dirty="0"/>
          </a:p>
        </p:txBody>
      </p:sp>
    </p:spTree>
    <p:extLst>
      <p:ext uri="{BB962C8B-B14F-4D97-AF65-F5344CB8AC3E}">
        <p14:creationId xmlns:p14="http://schemas.microsoft.com/office/powerpoint/2010/main" xmlns="" val="1019490194"/>
      </p:ext>
    </p:extLst>
  </p:cSld>
  <p:clrMapOvr>
    <a:masterClrMapping/>
  </p:clrMapOvr>
  <mc:AlternateContent xmlns:mc="http://schemas.openxmlformats.org/markup-compatibility/2006">
    <mc:Choice xmlns:p14="http://schemas.microsoft.com/office/powerpoint/2010/main" xmlns="" Requires="p14">
      <p:transition p14:dur="100" advTm="60000">
        <p:cut/>
      </p:transition>
    </mc:Choice>
    <mc:Fallback>
      <p:transition advTm="60000">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Olmpiysky</a:t>
            </a:r>
            <a:r>
              <a:rPr lang="en-US" dirty="0" smtClean="0"/>
              <a:t> friends</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67544" y="1628800"/>
            <a:ext cx="8280920" cy="4824536"/>
          </a:xfrm>
        </p:spPr>
      </p:pic>
    </p:spTree>
    <p:extLst>
      <p:ext uri="{BB962C8B-B14F-4D97-AF65-F5344CB8AC3E}">
        <p14:creationId xmlns:p14="http://schemas.microsoft.com/office/powerpoint/2010/main" xmlns="" val="1876651899"/>
      </p:ext>
    </p:extLst>
  </p:cSld>
  <p:clrMapOvr>
    <a:masterClrMapping/>
  </p:clrMapOvr>
  <mc:AlternateContent xmlns:mc="http://schemas.openxmlformats.org/markup-compatibility/2006">
    <mc:Choice xmlns:p14="http://schemas.microsoft.com/office/powerpoint/2010/main" xmlns="" Requires="p14">
      <p:transition p14:dur="100" advTm="3000">
        <p:cut/>
      </p:transition>
    </mc:Choice>
    <mc:Fallback>
      <p:transition advTm="3000">
        <p:cut/>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TotalTime>
  <Words>287</Words>
  <Application>Microsoft Office PowerPoint</Application>
  <PresentationFormat>Экран (4:3)</PresentationFormat>
  <Paragraphs>18</Paragraphs>
  <Slides>10</Slides>
  <Notes>1</Notes>
  <HiddenSlides>0</HiddenSlides>
  <MMClips>1</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Olympic Games mascots</vt:lpstr>
      <vt:lpstr>Russian bear</vt:lpstr>
      <vt:lpstr>Russian bear cub</vt:lpstr>
      <vt:lpstr>Bears of Russia</vt:lpstr>
      <vt:lpstr>leopard </vt:lpstr>
      <vt:lpstr> leopard</vt:lpstr>
      <vt:lpstr>hare </vt:lpstr>
      <vt:lpstr>Hare</vt:lpstr>
      <vt:lpstr>Olmpiysky friends</vt:lpstr>
      <vt:lpstr>Спасибо за внимание!!!</vt:lpstr>
    </vt:vector>
  </TitlesOfParts>
  <Company>Krokoz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Olympic Games mascots</dc:title>
  <dc:creator>AtkachMD</dc:creator>
  <cp:lastModifiedBy>учитель</cp:lastModifiedBy>
  <cp:revision>13</cp:revision>
  <dcterms:created xsi:type="dcterms:W3CDTF">2014-01-23T15:39:11Z</dcterms:created>
  <dcterms:modified xsi:type="dcterms:W3CDTF">2014-01-29T09:44:46Z</dcterms:modified>
</cp:coreProperties>
</file>