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endParaRPr lang="ru-RU" sz="1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3857628"/>
            <a:ext cx="6400800" cy="2286016"/>
          </a:xfrm>
        </p:spPr>
        <p:txBody>
          <a:bodyPr>
            <a:normAutofit fontScale="47500" lnSpcReduction="20000"/>
          </a:bodyPr>
          <a:lstStyle/>
          <a:p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Исполнитель:</a:t>
            </a:r>
            <a:endPara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Герценбергер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Татьяна Валерьевна</a:t>
            </a: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</a:p>
          <a:p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ООШ №33</a:t>
            </a:r>
          </a:p>
          <a:p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728" y="2928934"/>
            <a:ext cx="6105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иностранного языка в условиях требования ФГОС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14810" y="6072206"/>
            <a:ext cx="870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Киселевск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2013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подведении итогов, обсуждении домашнего задания и рефлексии учитель организовал обсуждение детьми деятельности на уроке, само-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взаимооценивание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результатов работы, посредством чего обучающиеся овладевали навыками анализа, оценки своей работы и других, умением участвовать в диалоге, уважительно высказываться о деятельности других.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Проведенный урок соответствует требованиям ФГОС, т.к. были реализованы принципы личностно-ориентированного, развивающего образования, осуществлены самооценки,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взаимооценки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обучающимися. Деятельность учителя в большей степени была представлена в виде организации и помощи обучающимся в различных учебных ситуациях.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уроке преобладали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субъект-субъектные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отношения, благоприятный психологический климат.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ходе урока (наряду с учебными) решались и жизненно-практические задачи, использовался жизненный опыт обучающихся с целью развития их познавательной активности, самостоятельности, уважительного отношения к культуре и людям других стран.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Урок иностранного языка в условиях  новых ФГОС стал гибким, разнообразным по методам преподавания, насыщенным по использованию новых технических средств. Проектирование качественно нового урока должно отвечать запросам общества, которое предъявляет новые требования к уровню владения иностранным языком. Иностранный язык теперь рассматривается как способ познания окружающего мира и способ саморазвития. Преимущество иностранного языка перед другими школьными предметами заключается в том, что в целях обучения иностранному языку уже заложен личностно - деятельный подход. Как только учитель поймет, что его главной задачей является научить ребенка общаться на иностранном языке, он сможет создать такие условия, в которых дети начнут действовать, а не выполнять набор упражнений.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Исходя из этого в работе были рассмотрены следующие вопросы:</a:t>
            </a: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Примерные образцы технологических карт уроков английского языка;</a:t>
            </a:r>
          </a:p>
          <a:p>
            <a:pPr lvl="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Требования к современному уроку иностранного языка  в условиях введения ФГОС;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Понятие структуры и принципов составления технологических карт;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Примерные анализы уроков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Данная работа может быть полезна  учителям английского языка на этапе перехода на ФГОС.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2151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Список литературы 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от 29 декабря 2012г. № 273. ФЗ «Об образовании в Российской Федерации»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ФГОС ООО от 17 декабря 2010г. № 1897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ФГОС НОО от 22 декабря 2009г. № 375</a:t>
            </a:r>
          </a:p>
          <a:p>
            <a:pPr lvl="0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М. 3. Английский язык :английский с удовольствием /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[Текст] : учебник для 2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учреждений / М. 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А. Денисенко, Н. 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-Обнинск: Титул, 2010.</a:t>
            </a:r>
          </a:p>
          <a:p>
            <a:pPr lvl="0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М. 3. Английский язык [Текст] : рабочая тетрадь к учебнику для 2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учреждений / М. 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А. Денисенко, Н. 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Обнинск : Титул, 2010.</a:t>
            </a:r>
          </a:p>
          <a:p>
            <a:pPr lvl="0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М. 3. Английский язык. 2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[Электронный ресурс]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аудиоприложение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 учебнику / М. 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А. Денисенко, Н. 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Обнинск : Титул, 2010. - 1 электрон, опт. диск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Васильева Л.В. Английский язык 2 класс: система уроков по УМК М.З.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О.А.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Денесенко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».[Текст] /Л.В. Васильева.-Волгоград:Учитель,2012.-191с.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Зимняя И.А. Педагогическая психология. [Текст] / И.А. Зимняя.- Ростов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/Д.: Феникс, 1997.-480с.</a:t>
            </a:r>
          </a:p>
          <a:p>
            <a:pPr lvl="0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Конаржевский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Ю.А. Анализ урока. [ Текст] / Ю.А.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Конаржевский.-М.:Педагогический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поиск,2002.-336с.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Симонов В.П. Педагогический менеджмент.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Ноу-Хау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образовании. [Текст] / В.П. Симонов.-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М.:Высшеее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образование, 2009.-357с.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Требования к современному уроку в условиях введения ФГОС [Электронный ресурс] / Метод пресс центр;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olga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20152126.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М.-Пресс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центр, 2012.- Режим доступа : http: //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metodpresscentr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свободный.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 экрана. -Яз. рус.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Технологические карты [Электронный ресурс] /Методическая помощь. М.-Просвещение,2013- Режим доступа: http: //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wwww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prosv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свободный.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 экрана. - Яз. рус.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00166" y="1000108"/>
            <a:ext cx="650085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Глава 1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.1.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положения о требованиях, предъявляемых к уроку          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иностранного языка в условиях введения ФГОС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1.2.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Понятие технологической карты урока, принципов ее построения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Глава2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Примерные технологические карты уроков английского языка         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во 2-4 классах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Примерные анализы урока в соответствии с требованиями ФГОС   20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Заключение                                                                                                     34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Список литературы                                                                                        35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Приложение (электронные презентации к урокам)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Иностранный язык - один из важных и относительно новых предметов в системе подготовки современного младшего школьника в условиях поликультурного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полиязычного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мира. Наряду с русским языком и литературным чтением он входит в число предметов филологического цикла и формирует коммуникативную культуру школьника, способствует его общему речевому развитию, расширению кругозора и воспитанию. Предмет «Иностранный язык» способствует формированию представлений ученика о диалоге культур, осознанию им себя как носителя культуры и духовных ценностей своего народа, национальной идентичности, гражданственности, норм морали и речевого поведения.[7]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УМК "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А. Денисенко, Н. 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Трубаневой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реализует принцип непрерывного образования по иностранным языкам в общеобразовательной школе, что соответ­ствует современным потребностям личности.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В данной работе представлены: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1.Примерные образцы технологических карт уроков английского языка;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2.Проанализированы требования к современному уроку иностранного языка  в условиях введения ФГОС;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3.Рассмотрены понятие структуры и принципов составления технологических карт;</a:t>
            </a:r>
          </a:p>
          <a:p>
            <a:pPr>
              <a:buNone/>
            </a:pPr>
            <a:r>
              <a:rPr lang="ru-RU" sz="1400" dirty="0" smtClean="0"/>
              <a:t>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Разработанные на основе следующих элементов УМК:</a:t>
            </a:r>
          </a:p>
          <a:p>
            <a:pPr lvl="0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М. 3.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Английский язык: английский с удовольствием /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Enjoy English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[Текст]: учебник для 2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учреждений / М. 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А. Денисенко, Н. 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Обнинск: Титул, 2010.</a:t>
            </a:r>
          </a:p>
          <a:p>
            <a:pPr lvl="0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М. 3.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Английский язык [Текст]: рабочая тетрадь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учебнику для 2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учреждений / М. 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А. Денисенко, Н. 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Обнинск : Титул, 2010.</a:t>
            </a:r>
          </a:p>
          <a:p>
            <a:pPr lvl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М. 3.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Английский язык. 2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[Электронный ресурс]: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аудиоприложение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 учебнику / М. 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А. Денисенко, Н. 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Обнинск: Титул, 2010. - 1 электрон,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опт.диск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З. Английский язык: английский с удовольствием/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Enjoy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[Текст]: учебник для 4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учреждений / М. 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А. Денисенко, Н. 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Обнинск: Титул, 2011.</a:t>
            </a:r>
          </a:p>
          <a:p>
            <a:pPr lvl="0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М. 3.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Английский язык [Текст]: рабочая тетрадь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учебнику для 4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учреждений / М. 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А. Денисенко, Н. 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Обнинск: Титул, 2011.</a:t>
            </a:r>
          </a:p>
          <a:p>
            <a:pPr lvl="0"/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М. 3.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Английский язык. 4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[Электронный ресурс]: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аудиоприложение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 учебнику / М. 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Биболетова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О. А. Денисенко, Н. 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Трубанева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Обнинск: Титул, 2011. - 1 электрон,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опт.диск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4.Примерные анализы уроков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Разработанные на основе следующих нормативного документов: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от 29 декабря 2012г. № 273. ФЗ «Об образовании в Российской Федерации»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ФГОС ООО от 17 декабря 2010г. № 1897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ФГОС НОО от 22 декабря 2009г. № 375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Личность школьника, его способности, возможности, склонно­сти и потребности находятся в центре учебно-воспитательного процесса.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 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Интегративной целью обучения иностранному языку в началь­ных классах является формирование элементарной коммуникатив­ной компетенции младшего школьника на доступном для него уровне в основных видах речевой деятельности: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аудировании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го­ворении, чтении и письме. Учащиеся должны осознавать явления действительности, происходящие в данном случае,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англоговорящих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странах, через знание о культуре, традициях и истории этих стран. Важно пони­мание учащимися роли родного языка и родной культуры в сравне­нии с культурой других народов, важности изучения иностранного языка, развитие познавательных способностей.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предлагаемых уроков соответствует ФГОС к примерной основной образовательной программе начального общего образования. В качестве образца мы предлагаем  вариант двух уроков, составленных в ракурсе нового стандарта, в которых обозначены задачи учащихся, выражающиеся в планируемых результатах освоения темы, универсальных учебных действиях, сформулированы педагогические цели, позволяющие грамотно смоделировать образовательный процесс, описаны методы и формы обучения, способствующие развитию познавательного интереса и активности школьников.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64294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1.1.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положения о требованиях, предъявляемых к уроку иностранного языка в условиях введения ФГОС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Какие требования предъявляются к современному уроку: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хорошо организованный урок в хорошо оборудованном кабинете должен иметь хорошее начало и хорошее окончание.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учитель должен спланировать свою деятельность и деятельность учащихся, четко сформулировать тему, цель, задачи урока;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урок должен быть проблемным и развивающим: учитель сам нацеливается на сотрудничество с учениками и умеет направлять учеников на сотрудничество с учителем и одноклассниками;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учитель организует проблемные и поисковые ситуации, активизирует деятельность учащихся;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вывод делают сами учащиеся;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минимум репродукции и максимум творчества и сотворчества;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времясбережение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здоровьесбережение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в центре внимания урока — дети;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учет уровня и возможностей учащихся, в котором учтены такие аспекты, как профиль класса, стремление учащихся, настроение детей;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умение демонстрировать методическое искусство учителя;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планирование обратной связи;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урок должен быть добрым.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Теперь же, в соответствии с новыми стандартами, нужно, прежде всего, усилить мотивацию ребенка к познанию окружающего мира, продемонстрировать ему, что школьные занятия – это не получение отвлеченных от жизни знаний, а наоборот – необходимая подготовка к жизни, её узнавание, поиск полезной информации и навыки ее применения в реальной жизни.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ФГОС вводят новое понятие – учебная ситуация, под которым подразумевается такая особая единица учебного процесса, в которой дети с помощью учителя обнаруживают предмет своего действия, исследуют его, совершая разнообразные учебные действия, преобразуют его, например, переформулируют, или предлагают свое описание и т.д., частично – запоминают. В связи с новыми требованиями перед учителем ставится задача научиться создавать учебные ситуации как особые структурные единицы учебной деятельности, а также уметь переводить учебные задачи в учебную ситуацию. </a:t>
            </a:r>
          </a:p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Создание учебной ситуации должно строиться с учетом: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возраста ребенка;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специфики учебного предмета;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меры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УУД учащихся.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Для создания учебной ситуации могут использоваться приемы: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•предъявить противоречивые факты, теории;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обнажить житейское представление и предъявить научный факт;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использовать приемы «яркое пятно», «актуальность».[8]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Структура современных уроков, должна быть динамичной, с использованием набора разнообразных операций, объединенных в целесообразную деятельность. Очень важно, чтобы учитель поддерживал инициативу ученика в нужном направлении, и обеспечивал приоритет его деятельности по отношению к своей собственной.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82594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1.2.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технологической карты урока, принципов ее построения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Технологическая карта — это новый вид методической продукции, обеспечивающей эффективное и качественное преподавание учебных курсов в школе и возможность достижения планируемых результатов освоения основных образовательных программ на ступени начального образования в соответствии с ФГОС второго поколения.[12]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Обучение с использованием технологической карты позволяет организовать эффективный учебный процесс, обеспечить реализацию предметных,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личностных умений (универсальных учебных действий), в соответствии с требованиями ФГОС второго поколения, существенно сократить время на подготовку учителя к уроку.</a:t>
            </a:r>
          </a:p>
          <a:p>
            <a:pPr>
              <a:buNone/>
            </a:pP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Структура технологической карты включает: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название темы с указанием часов, отведенных на ее изучение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 освоения учебного содержания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планируемые результаты (личностные, предметные,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информационно-интеллектуальную компетентность и УУД) </a:t>
            </a:r>
          </a:p>
          <a:p>
            <a:pPr lvl="0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связи и организацию пространства (формы работы и ресурсы)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понятия темы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технологию изучения указанной темы (на каждом этапе работы определяется цель и прогнозируемый результат, даются практические задания на отработку материала и диагностические задания на проверку его понимания и усвоения)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контрольное задание на проверку достижения планируемых результатов[12]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Технологическая карта позволяет увидеть учебный материал целостно и системно, проектировать образовательный процесс по освоению темы с учётом цели освоения курса, гибко использовать эффективные приёмы и формы работы с детьми на уроке, согласовать действия учителя и учащихся, организовать самостоятельную деятельность школьников в процессе обучения; осуществлять интегративный контроль результатов учебной деятельности.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2.2 Примерные анализы урока в соответствии с требованиями ФГОС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Примерный  анализ урока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(в соответствии с требованиями ФГОС НОО)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Урок английского языка во 4 классе  по теме “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country and the city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” (Город и село) является уроком формирования лексических единиц по данной теме 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этапе организационного момента учитель способствовал созданию общего положительного настроя на предстоящий урок, помог обучающимся организовать собственное учебное пространство.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Затем обучающиеся приняли участие в фонетической разминке, которая проходила в повторение слов, изученных ранее путем соотнесение картинок по теме и карточек со словами. Такое необычное  начало урока, сопровождающиеся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слайд-презентацией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повысило мотивацию детей к изучению английского языка. В ходе работы у обучающихся формировались как предметные ЗУН (умение произносить звуки), так и УУД (самооценка готовности к уроку, развитие артикуляционного аппарата).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этапе введения нового материала (работа с лексикой ), а также его первичного закрепления в диалогической речи, учитель использовал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коммуникативный подходы, элементы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информационной технологий. Обучающиеся были вовлечены в схему «кластер»,кт они должны были заполнить ,слушая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аудиоприложение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Все это позволило им успешно освоить и продемонстрировать новый лексический материал, развивать коммуникативные навыки.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протяжении всего урока учитель оказывал помощь обучающимся в оформлении своих мыслей в устной форме, учитывал их  индивидуальные особенности (тип нервной системы, уровень развития речи)  при формировании пар на этапе применения полученных знаний (составлении собственных диалогов).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1288</Words>
  <Application>Microsoft Office PowerPoint</Application>
  <PresentationFormat>Экран (4:3)</PresentationFormat>
  <Paragraphs>152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 Содержание </vt:lpstr>
      <vt:lpstr>Презентация PowerPoint</vt:lpstr>
      <vt:lpstr>Презентация PowerPoint</vt:lpstr>
      <vt:lpstr>Презентация PowerPoint</vt:lpstr>
      <vt:lpstr>1.1.Основные положения о требованиях, предъявляемых к уроку иностранного языка в условиях введения ФГОС </vt:lpstr>
      <vt:lpstr>Презентация PowerPoint</vt:lpstr>
      <vt:lpstr>1.2.Понятие технологической карты урока, принципов ее построения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User</cp:lastModifiedBy>
  <cp:revision>19</cp:revision>
  <dcterms:created xsi:type="dcterms:W3CDTF">2013-11-29T03:56:00Z</dcterms:created>
  <dcterms:modified xsi:type="dcterms:W3CDTF">2014-02-12T15:05:42Z</dcterms:modified>
</cp:coreProperties>
</file>