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9277C3A-E130-445E-AC1E-70B8F004AAC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73E03E9-EFF4-4BD2-A4D8-DCB8F280A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C3A-E130-445E-AC1E-70B8F004AAC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03E9-EFF4-4BD2-A4D8-DCB8F280A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C3A-E130-445E-AC1E-70B8F004AAC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03E9-EFF4-4BD2-A4D8-DCB8F280A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C3A-E130-445E-AC1E-70B8F004AAC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03E9-EFF4-4BD2-A4D8-DCB8F280A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C3A-E130-445E-AC1E-70B8F004AAC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03E9-EFF4-4BD2-A4D8-DCB8F280A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C3A-E130-445E-AC1E-70B8F004AAC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03E9-EFF4-4BD2-A4D8-DCB8F280A35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C3A-E130-445E-AC1E-70B8F004AAC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03E9-EFF4-4BD2-A4D8-DCB8F280A35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C3A-E130-445E-AC1E-70B8F004AAC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03E9-EFF4-4BD2-A4D8-DCB8F280A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C3A-E130-445E-AC1E-70B8F004AAC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03E9-EFF4-4BD2-A4D8-DCB8F280A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9277C3A-E130-445E-AC1E-70B8F004AAC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73E03E9-EFF4-4BD2-A4D8-DCB8F280A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9277C3A-E130-445E-AC1E-70B8F004AAC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73E03E9-EFF4-4BD2-A4D8-DCB8F280A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9277C3A-E130-445E-AC1E-70B8F004AAC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73E03E9-EFF4-4BD2-A4D8-DCB8F280A3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57384" y="1124744"/>
            <a:ext cx="26361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РОБОТ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5563" y="2967335"/>
            <a:ext cx="701288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Система программирования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«Кумир»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49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Составить программу, результатом выполнения которой будет следующее</a:t>
            </a:r>
            <a:endParaRPr lang="ru-RU" sz="2800" dirty="0"/>
          </a:p>
        </p:txBody>
      </p:sp>
      <p:pic>
        <p:nvPicPr>
          <p:cNvPr id="4" name="Объект 3" descr="http://ucheba.do.am/UrK3/05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6832"/>
            <a:ext cx="5544616" cy="4104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495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estival.1september.ru/articles/628671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71519"/>
            <a:ext cx="47625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1213008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Исполнитель Робот действует на прямоугольном клетчатом поле. Между некоторыми клетками поля могут быть расположены стены. Некоторые клетки могут быть закрашены.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4211920"/>
            <a:ext cx="6912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Робот занимает ровно одну клетку поля. По командам </a:t>
            </a:r>
            <a:r>
              <a:rPr lang="ru-RU" i="1" dirty="0" smtClean="0"/>
              <a:t>вверх, вниз, влево </a:t>
            </a:r>
            <a:r>
              <a:rPr lang="ru-RU" dirty="0" smtClean="0"/>
              <a:t>и</a:t>
            </a:r>
            <a:r>
              <a:rPr lang="ru-RU" i="1" dirty="0" smtClean="0"/>
              <a:t> вправо</a:t>
            </a:r>
            <a:r>
              <a:rPr lang="ru-RU" dirty="0" smtClean="0"/>
              <a:t> Робот перемещается в соседнюю клетку в указанном направлении. Если на пути оказывается стена, то происходит отказ – выдается сообщение о невозможности выполнить очередную команду.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0890" y="764704"/>
            <a:ext cx="40045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Поле   программных  кодов  Робота  имеет  вид  </a:t>
            </a:r>
            <a:r>
              <a:rPr lang="ru-RU" b="1" dirty="0"/>
              <a:t>Рис.1. </a:t>
            </a:r>
            <a:endParaRPr lang="ru-RU" dirty="0"/>
          </a:p>
        </p:txBody>
      </p:sp>
      <p:pic>
        <p:nvPicPr>
          <p:cNvPr id="1026" name="Рисунок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60648"/>
            <a:ext cx="4318457" cy="313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Рисунок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12"/>
          <a:stretch>
            <a:fillRect/>
          </a:stretch>
        </p:blipFill>
        <p:spPr bwMode="auto">
          <a:xfrm>
            <a:off x="4644008" y="3321386"/>
            <a:ext cx="3926815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7584" y="3890665"/>
            <a:ext cx="41111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 этом  поле  будем  писать  программу  робота.  Робот  понимает  5  команд:  </a:t>
            </a:r>
            <a:r>
              <a:rPr lang="ru-RU" b="1" i="1" dirty="0"/>
              <a:t>вправо,  влево, вверх, вниз, закрасить.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04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764704"/>
            <a:ext cx="4067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Составим  программу  «Ход  конем»,  для  того,  что бы  попасть  из  точки А  в  точку Б </a:t>
            </a:r>
          </a:p>
        </p:txBody>
      </p:sp>
      <p:pic>
        <p:nvPicPr>
          <p:cNvPr id="2050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161" y="831756"/>
            <a:ext cx="3463392" cy="225226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617" y="3573016"/>
            <a:ext cx="3255520" cy="2500617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3664687"/>
            <a:ext cx="2218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Составьте  алгоритм </a:t>
            </a:r>
          </a:p>
        </p:txBody>
      </p:sp>
    </p:spTree>
    <p:extLst>
      <p:ext uri="{BB962C8B-B14F-4D97-AF65-F5344CB8AC3E}">
        <p14:creationId xmlns:p14="http://schemas.microsoft.com/office/powerpoint/2010/main" val="53555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71600" y="1024860"/>
            <a:ext cx="741682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Составим  программу,  состоящую  из  нескольких  строк,  для  прохождения  обстановки ( робота  из  точки  А  в  точку Б)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Рисунок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969" y="2276872"/>
            <a:ext cx="6008086" cy="1872208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7584" y="4663589"/>
            <a:ext cx="75608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 одной  строке  команда  от  команды  отделяется знаком «;» 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4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78161"/>
            <a:ext cx="7056784" cy="404490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Обстановка, в которой Робот находится в настоящий момент, называется </a:t>
            </a:r>
            <a:r>
              <a:rPr lang="ru-RU" b="1" dirty="0"/>
              <a:t>текущей</a:t>
            </a:r>
            <a:r>
              <a:rPr lang="ru-RU" dirty="0"/>
              <a:t> (временная). </a:t>
            </a:r>
            <a:endParaRPr lang="ru-RU" dirty="0" smtClean="0"/>
          </a:p>
          <a:p>
            <a:r>
              <a:rPr lang="ru-RU" dirty="0" smtClean="0"/>
              <a:t>Программа</a:t>
            </a:r>
            <a:r>
              <a:rPr lang="ru-RU" dirty="0"/>
              <a:t>, управляющая Роботом, должна начинаться со строки </a:t>
            </a:r>
            <a:r>
              <a:rPr lang="ru-RU" b="1" dirty="0"/>
              <a:t>использовать Робот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выполнении этой строки </a:t>
            </a:r>
            <a:r>
              <a:rPr lang="ru-RU" dirty="0" err="1"/>
              <a:t>КуМир</a:t>
            </a:r>
            <a:r>
              <a:rPr lang="ru-RU" dirty="0"/>
              <a:t> помещает исполнителя Робот в заранее определенную обстановку, которая </a:t>
            </a:r>
            <a:r>
              <a:rPr lang="ru-RU" dirty="0" smtClean="0"/>
              <a:t>называется </a:t>
            </a:r>
            <a:r>
              <a:rPr lang="ru-RU" b="1" dirty="0" smtClean="0"/>
              <a:t>стартовой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умолчанию стартовая обстановка такова: Робот в левом верхнем углу, стен и закрашенных клеток на поле нет. </a:t>
            </a:r>
            <a:endParaRPr lang="ru-RU" dirty="0" smtClean="0"/>
          </a:p>
          <a:p>
            <a:r>
              <a:rPr lang="ru-RU" dirty="0" smtClean="0"/>
              <a:t>Стартовую </a:t>
            </a:r>
            <a:r>
              <a:rPr lang="ru-RU" dirty="0"/>
              <a:t>обстановку можно задать. Для этого используется пункт меню </a:t>
            </a:r>
            <a:r>
              <a:rPr lang="ru-RU" b="1" dirty="0"/>
              <a:t>Робот - Редактировать стартовую обстановку</a:t>
            </a:r>
            <a:r>
              <a:rPr lang="ru-RU" dirty="0"/>
              <a:t>. Стартовая обстановка может быть сохранена в файле с расширением </a:t>
            </a:r>
            <a:r>
              <a:rPr lang="ru-RU" b="1" dirty="0"/>
              <a:t>.</a:t>
            </a:r>
            <a:r>
              <a:rPr lang="ru-RU" b="1" dirty="0" err="1"/>
              <a:t>fil</a:t>
            </a:r>
            <a:r>
              <a:rPr lang="ru-RU" dirty="0"/>
              <a:t>. </a:t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5086" y="908720"/>
            <a:ext cx="67138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  <a:cs typeface="Times New Roman"/>
              </a:rPr>
              <a:t>Обстановка </a:t>
            </a: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  <a:cs typeface="Times New Roman"/>
              </a:rPr>
              <a:t>Робота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544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764704"/>
            <a:ext cx="6965245" cy="792087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Для редактирования стартовой обстановки используется мышь:</a:t>
            </a:r>
            <a:r>
              <a:rPr lang="ru-RU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7416824" cy="4608511"/>
          </a:xfrm>
        </p:spPr>
        <p:txBody>
          <a:bodyPr>
            <a:noAutofit/>
          </a:bodyPr>
          <a:lstStyle/>
          <a:p>
            <a:pPr lvl="0"/>
            <a:r>
              <a:rPr lang="ru-RU" sz="1400" dirty="0"/>
              <a:t>Робот (ромбик) перемещается на нужную клетку перетаскиванием мышкой,</a:t>
            </a:r>
          </a:p>
          <a:p>
            <a:pPr lvl="0"/>
            <a:r>
              <a:rPr lang="ru-RU" sz="1400" dirty="0"/>
              <a:t>щелчок по клетке закрашивает ее,</a:t>
            </a:r>
          </a:p>
          <a:p>
            <a:pPr lvl="0"/>
            <a:r>
              <a:rPr lang="ru-RU" sz="1400" dirty="0"/>
              <a:t>щелчок по закрашенной клетке очищает ее,</a:t>
            </a:r>
          </a:p>
          <a:p>
            <a:pPr lvl="0"/>
            <a:r>
              <a:rPr lang="ru-RU" sz="1400" dirty="0"/>
              <a:t>щелчок по  границе клетки ставит стену,</a:t>
            </a:r>
          </a:p>
          <a:p>
            <a:pPr lvl="0"/>
            <a:r>
              <a:rPr lang="ru-RU" sz="1400" dirty="0"/>
              <a:t>щелчок по стене клетки убирает ее,</a:t>
            </a:r>
          </a:p>
          <a:p>
            <a:pPr lvl="0"/>
            <a:r>
              <a:rPr lang="ru-RU" sz="1400" dirty="0"/>
              <a:t>щелчок по клетке с удержанием нажатой клавиши CTRL ставит метку,</a:t>
            </a:r>
          </a:p>
          <a:p>
            <a:pPr lvl="0"/>
            <a:r>
              <a:rPr lang="ru-RU" sz="1400" dirty="0"/>
              <a:t>щелчок по клетке с меткой с удержанием клавиши CTRL убирает метку,</a:t>
            </a:r>
          </a:p>
          <a:p>
            <a:pPr lvl="0"/>
            <a:r>
              <a:rPr lang="ru-RU" sz="1400" dirty="0"/>
              <a:t>щелчок правой кнопкой мыши вызывает меню для установки/удаления уровня температуры и радиации.</a:t>
            </a:r>
          </a:p>
          <a:p>
            <a:pPr lvl="0"/>
            <a:r>
              <a:rPr lang="ru-RU" sz="1400" dirty="0"/>
              <a:t>Робот (ромбик) перемещается на нужную клетку перетаскиванием мышкой,</a:t>
            </a:r>
          </a:p>
          <a:p>
            <a:pPr lvl="0"/>
            <a:r>
              <a:rPr lang="ru-RU" sz="1400" dirty="0"/>
              <a:t>щелчок по клетке закрашивает ее,</a:t>
            </a:r>
          </a:p>
          <a:p>
            <a:pPr lvl="0"/>
            <a:r>
              <a:rPr lang="ru-RU" sz="1400" dirty="0"/>
              <a:t>щелчок по закрашенной клетке очищает ее,</a:t>
            </a:r>
          </a:p>
          <a:p>
            <a:pPr lvl="0"/>
            <a:r>
              <a:rPr lang="ru-RU" sz="1400" dirty="0"/>
              <a:t>щелчок по  границе клетки ставит стену,</a:t>
            </a:r>
          </a:p>
          <a:p>
            <a:pPr lvl="0"/>
            <a:r>
              <a:rPr lang="ru-RU" sz="1400" dirty="0"/>
              <a:t>щелчок по стене клетки убирает ее,</a:t>
            </a:r>
          </a:p>
          <a:p>
            <a:pPr lvl="0"/>
            <a:r>
              <a:rPr lang="ru-RU" sz="1400" dirty="0"/>
              <a:t>щелчок по клетке с удержанием нажатой клавиши CTRL ставит метку,</a:t>
            </a:r>
          </a:p>
          <a:p>
            <a:pPr lvl="0"/>
            <a:r>
              <a:rPr lang="ru-RU" sz="1400" dirty="0"/>
              <a:t>щелчок по клетке с меткой с удержанием клавиши CTRL убирает метку,</a:t>
            </a:r>
          </a:p>
          <a:p>
            <a:pPr lvl="0"/>
            <a:r>
              <a:rPr lang="ru-RU" sz="1400" dirty="0"/>
              <a:t>щелчок правой кнопкой мыши вызывает меню для установки/удаления уровня температуры и радиации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070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Линейная </a:t>
            </a:r>
            <a:r>
              <a:rPr lang="ru-RU" b="1" dirty="0" smtClean="0"/>
              <a:t>программа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4032448" cy="46805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u="sng" dirty="0"/>
              <a:t>Задача:</a:t>
            </a:r>
            <a:r>
              <a:rPr lang="ru-RU" dirty="0"/>
              <a:t> Закрасить квадрат 2х2 клетки. </a:t>
            </a:r>
          </a:p>
          <a:p>
            <a:r>
              <a:rPr lang="ru-RU" dirty="0" smtClean="0"/>
              <a:t>Зададим </a:t>
            </a:r>
            <a:r>
              <a:rPr lang="ru-RU" dirty="0"/>
              <a:t>стартовую обстановку, выполнив Робот - Редактировать стартовую обстановку. Сохранять обстановку в файл не обязательно. </a:t>
            </a:r>
          </a:p>
          <a:p>
            <a:r>
              <a:rPr lang="ru-RU" dirty="0"/>
              <a:t>Составим программу, после чего выполним ее. На рисунке представлена система </a:t>
            </a:r>
            <a:r>
              <a:rPr lang="ru-RU" dirty="0" err="1"/>
              <a:t>КуМир</a:t>
            </a:r>
            <a:r>
              <a:rPr lang="ru-RU" dirty="0"/>
              <a:t> после выполнения программы.</a:t>
            </a:r>
          </a:p>
          <a:p>
            <a:endParaRPr lang="ru-RU" dirty="0"/>
          </a:p>
        </p:txBody>
      </p:sp>
      <p:pic>
        <p:nvPicPr>
          <p:cNvPr id="4" name="Рисунок 3" descr="http://ucheba.do.am/UrK3/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264" y="1515008"/>
            <a:ext cx="3605713" cy="26883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31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Составить программу закраски периметра квадрата 4х4 клетки</a:t>
            </a:r>
            <a:endParaRPr lang="ru-RU" sz="2800" dirty="0"/>
          </a:p>
        </p:txBody>
      </p:sp>
      <p:pic>
        <p:nvPicPr>
          <p:cNvPr id="4" name="Объект 3" descr="http://ucheba.do.am/UrK3/04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420888"/>
            <a:ext cx="5112567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366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177</TotalTime>
  <Words>217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Кнопка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Для редактирования стартовой обстановки используется мышь: </vt:lpstr>
      <vt:lpstr>Линейная программа</vt:lpstr>
      <vt:lpstr>Составить программу закраски периметра квадрата 4х4 клетки</vt:lpstr>
      <vt:lpstr>Составить программу, результатом выполнения которой будет следующее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11</cp:revision>
  <dcterms:created xsi:type="dcterms:W3CDTF">2014-01-04T19:02:39Z</dcterms:created>
  <dcterms:modified xsi:type="dcterms:W3CDTF">2015-01-29T19:27:18Z</dcterms:modified>
</cp:coreProperties>
</file>