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7" r:id="rId8"/>
    <p:sldId id="269" r:id="rId9"/>
    <p:sldId id="271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24A50C-D982-4E5D-974F-82A62627CAC1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C2E16-6A2B-4505-9CC9-ECB6832061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643446"/>
            <a:ext cx="7772400" cy="185738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геометрических задач уровня С2 в Едином Государственном Экзамене с помощью программы </a:t>
            </a:r>
            <a:r>
              <a:rPr lang="en-US" dirty="0" smtClean="0"/>
              <a:t>“</a:t>
            </a:r>
            <a:r>
              <a:rPr lang="ru-RU" dirty="0" smtClean="0"/>
              <a:t>Живая математика</a:t>
            </a:r>
            <a:r>
              <a:rPr lang="en-US" dirty="0" smtClean="0"/>
              <a:t>”</a:t>
            </a:r>
            <a:r>
              <a:rPr lang="ru-RU" dirty="0" smtClean="0"/>
              <a:t>  и метод координат в их решениях.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sz="4800" smtClean="0">
                <a:solidFill>
                  <a:schemeClr val="tx1"/>
                </a:solidFill>
              </a:rPr>
              <a:t>Пример </a:t>
            </a:r>
            <a:r>
              <a:rPr lang="ru-RU" sz="4800" smtClean="0">
                <a:solidFill>
                  <a:schemeClr val="tx1"/>
                </a:solidFill>
              </a:rPr>
              <a:t>6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 b="5029"/>
          <a:stretch>
            <a:fillRect/>
          </a:stretch>
        </p:blipFill>
        <p:spPr bwMode="auto">
          <a:xfrm>
            <a:off x="46225" y="1785926"/>
            <a:ext cx="909777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данной работе рассмотрены следующие задачи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Классификация задач С2</a:t>
            </a:r>
          </a:p>
          <a:p>
            <a:r>
              <a:rPr lang="ru-RU" sz="3600" dirty="0" smtClean="0"/>
              <a:t>Решение задач С2 с помощью программы «Живая математика»</a:t>
            </a:r>
          </a:p>
          <a:p>
            <a:r>
              <a:rPr lang="ru-RU" sz="3600" dirty="0" smtClean="0"/>
              <a:t>Нахождение сечений многогранников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389120"/>
          </a:xfrm>
        </p:spPr>
        <p:txBody>
          <a:bodyPr/>
          <a:lstStyle/>
          <a:p>
            <a:r>
              <a:rPr lang="ru-RU" dirty="0" smtClean="0"/>
              <a:t>Данный вопрос особенно актуален для выпускников, которые хотят набрать наибольшие баллы в ЕГЭ</a:t>
            </a:r>
          </a:p>
          <a:p>
            <a:pPr>
              <a:buNone/>
            </a:pPr>
            <a:r>
              <a:rPr lang="ru-RU" dirty="0" smtClean="0"/>
              <a:t>                                      ЗАДАЧИ</a:t>
            </a:r>
            <a:r>
              <a:rPr lang="en-US" dirty="0" smtClean="0"/>
              <a:t>:</a:t>
            </a:r>
            <a:endParaRPr lang="ru-RU" dirty="0" smtClean="0"/>
          </a:p>
          <a:p>
            <a:pPr marL="514350" indent="-514350">
              <a:buAutoNum type="arabicParenR"/>
            </a:pPr>
            <a:r>
              <a:rPr lang="ru-RU" dirty="0" smtClean="0"/>
              <a:t>Исследовать задачи уровня С2</a:t>
            </a:r>
          </a:p>
          <a:p>
            <a:pPr marL="514350" indent="-514350">
              <a:buAutoNum type="arabicParenR"/>
            </a:pPr>
            <a:r>
              <a:rPr lang="ru-RU" dirty="0" smtClean="0"/>
              <a:t>Показать методы их решения не традиционным методом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57148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Нами был сделан следующий учебно-методический комплекс в программе «Живая математика»: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73332" cy="47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75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71538" y="57148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Ниже представлено содержание, а в следующих слайдах действия активных кнопок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Пример </a:t>
            </a:r>
            <a:r>
              <a:rPr lang="en-US" sz="5400" dirty="0" smtClean="0">
                <a:solidFill>
                  <a:schemeClr val="tx1"/>
                </a:solidFill>
              </a:rPr>
              <a:t>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4381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Пример 2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Пример 3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b="6108"/>
          <a:stretch>
            <a:fillRect/>
          </a:stretch>
        </p:blipFill>
        <p:spPr bwMode="auto">
          <a:xfrm>
            <a:off x="0" y="1571612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</a:rPr>
              <a:t>Пример 4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b="5509"/>
          <a:stretch>
            <a:fillRect/>
          </a:stretch>
        </p:blipFill>
        <p:spPr bwMode="auto">
          <a:xfrm>
            <a:off x="0" y="1571611"/>
            <a:ext cx="9144000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</a:rPr>
              <a:t>Пример </a:t>
            </a:r>
            <a:r>
              <a:rPr lang="ru-RU" sz="4800" dirty="0" smtClean="0">
                <a:solidFill>
                  <a:schemeClr val="tx1"/>
                </a:solidFill>
              </a:rPr>
              <a:t>5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5521"/>
          <a:stretch>
            <a:fillRect/>
          </a:stretch>
        </p:blipFill>
        <p:spPr bwMode="auto">
          <a:xfrm>
            <a:off x="0" y="1571612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109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Классификация геометрических задач уровня С2 в Едином Государственном Экзамене с помощью программы “Живая математика”  и метод координат в их решениях.</vt:lpstr>
      <vt:lpstr>Слайд 2</vt:lpstr>
      <vt:lpstr>Слайд 3</vt:lpstr>
      <vt:lpstr>Слайд 4</vt:lpstr>
      <vt:lpstr>Пример 1</vt:lpstr>
      <vt:lpstr>Пример 2</vt:lpstr>
      <vt:lpstr>Пример 3</vt:lpstr>
      <vt:lpstr>Пример 4</vt:lpstr>
      <vt:lpstr>Пример 5</vt:lpstr>
      <vt:lpstr>Пример 6</vt:lpstr>
      <vt:lpstr>В данной работе рассмотрены следующие задачи: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геометрических задач уровня С2 в ЕГЭ и метод координат в их решениях.</dc:title>
  <dc:creator>Almaz</dc:creator>
  <cp:lastModifiedBy>Сария</cp:lastModifiedBy>
  <cp:revision>13</cp:revision>
  <dcterms:created xsi:type="dcterms:W3CDTF">2013-04-08T18:14:30Z</dcterms:created>
  <dcterms:modified xsi:type="dcterms:W3CDTF">2015-01-28T17:31:42Z</dcterms:modified>
</cp:coreProperties>
</file>