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36912"/>
            <a:ext cx="9144000" cy="1629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848129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2780928"/>
            <a:ext cx="3768251" cy="295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32656"/>
            <a:ext cx="7648757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844824"/>
            <a:ext cx="3352576" cy="399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052736"/>
            <a:ext cx="756285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365104"/>
            <a:ext cx="74866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Домашнее задание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П. 64, выучить доказательство теоремы о средней линии треугольника, №569, №570.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Экран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777</dc:creator>
  <cp:lastModifiedBy>777</cp:lastModifiedBy>
  <cp:revision>1</cp:revision>
  <dcterms:created xsi:type="dcterms:W3CDTF">2015-01-28T19:36:30Z</dcterms:created>
  <dcterms:modified xsi:type="dcterms:W3CDTF">2015-01-28T19:45:02Z</dcterms:modified>
</cp:coreProperties>
</file>